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>
      <p:cViewPr>
        <p:scale>
          <a:sx n="50" d="100"/>
          <a:sy n="50" d="100"/>
        </p:scale>
        <p:origin x="1289" y="2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F285C5-E08F-47C9-BB88-BD7CC31428EC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</dgm:pt>
    <dgm:pt modelId="{C59A37EE-8C4A-46A3-A1E7-8DDF83395294}">
      <dgm:prSet phldrT="[Text]"/>
      <dgm:spPr/>
      <dgm:t>
        <a:bodyPr/>
        <a:lstStyle/>
        <a:p>
          <a:r>
            <a:rPr lang="en-US" dirty="0"/>
            <a:t>Definitions</a:t>
          </a:r>
        </a:p>
      </dgm:t>
    </dgm:pt>
    <dgm:pt modelId="{A1645B52-B9BB-46C7-AD05-24EEA8BC6671}" type="parTrans" cxnId="{0E96DCDB-5C09-4F11-9CFC-2DEF4E218DD0}">
      <dgm:prSet/>
      <dgm:spPr/>
      <dgm:t>
        <a:bodyPr/>
        <a:lstStyle/>
        <a:p>
          <a:endParaRPr lang="en-US"/>
        </a:p>
      </dgm:t>
    </dgm:pt>
    <dgm:pt modelId="{C5DB15A0-C84F-4CB5-81EA-03BC6DF6765A}" type="sibTrans" cxnId="{0E96DCDB-5C09-4F11-9CFC-2DEF4E218DD0}">
      <dgm:prSet/>
      <dgm:spPr/>
      <dgm:t>
        <a:bodyPr/>
        <a:lstStyle/>
        <a:p>
          <a:endParaRPr lang="en-US"/>
        </a:p>
      </dgm:t>
    </dgm:pt>
    <dgm:pt modelId="{88635D50-DEEF-4339-BC60-C8835A32D99D}">
      <dgm:prSet phldrT="[Text]"/>
      <dgm:spPr/>
      <dgm:t>
        <a:bodyPr/>
        <a:lstStyle/>
        <a:p>
          <a:r>
            <a:rPr lang="en-US" dirty="0"/>
            <a:t>Manifestations</a:t>
          </a:r>
        </a:p>
      </dgm:t>
    </dgm:pt>
    <dgm:pt modelId="{471BBC7D-78AC-4735-9104-AECEF815AC56}" type="parTrans" cxnId="{9219FFA3-5D54-433D-8E0E-EA58BDC8B450}">
      <dgm:prSet/>
      <dgm:spPr/>
      <dgm:t>
        <a:bodyPr/>
        <a:lstStyle/>
        <a:p>
          <a:endParaRPr lang="en-US"/>
        </a:p>
      </dgm:t>
    </dgm:pt>
    <dgm:pt modelId="{1E87850B-186E-4994-A093-D9CC865A25C3}" type="sibTrans" cxnId="{9219FFA3-5D54-433D-8E0E-EA58BDC8B450}">
      <dgm:prSet/>
      <dgm:spPr/>
      <dgm:t>
        <a:bodyPr/>
        <a:lstStyle/>
        <a:p>
          <a:endParaRPr lang="en-US"/>
        </a:p>
      </dgm:t>
    </dgm:pt>
    <dgm:pt modelId="{C2A39BC1-9560-4E84-B25E-D3D17BD17D55}">
      <dgm:prSet phldrT="[Text]"/>
      <dgm:spPr/>
      <dgm:t>
        <a:bodyPr/>
        <a:lstStyle/>
        <a:p>
          <a:r>
            <a:rPr lang="en-US" dirty="0"/>
            <a:t>Soul Care</a:t>
          </a:r>
        </a:p>
      </dgm:t>
    </dgm:pt>
    <dgm:pt modelId="{39176033-0AB8-4351-A241-35BC8159C195}" type="parTrans" cxnId="{C7859147-5A46-4D2C-89BB-CBD503AB42D0}">
      <dgm:prSet/>
      <dgm:spPr/>
      <dgm:t>
        <a:bodyPr/>
        <a:lstStyle/>
        <a:p>
          <a:endParaRPr lang="en-US"/>
        </a:p>
      </dgm:t>
    </dgm:pt>
    <dgm:pt modelId="{8E0755E3-03CF-46F0-8A0E-29EE516E042F}" type="sibTrans" cxnId="{C7859147-5A46-4D2C-89BB-CBD503AB42D0}">
      <dgm:prSet/>
      <dgm:spPr/>
      <dgm:t>
        <a:bodyPr/>
        <a:lstStyle/>
        <a:p>
          <a:endParaRPr lang="en-US"/>
        </a:p>
      </dgm:t>
    </dgm:pt>
    <dgm:pt modelId="{8164FC47-A51D-4104-A119-230AA92B820F}">
      <dgm:prSet phldrT="[Text]"/>
      <dgm:spPr/>
      <dgm:t>
        <a:bodyPr/>
        <a:lstStyle/>
        <a:p>
          <a:r>
            <a:rPr lang="en-US" dirty="0"/>
            <a:t>Soul Repair</a:t>
          </a:r>
        </a:p>
      </dgm:t>
    </dgm:pt>
    <dgm:pt modelId="{F60B81C8-2A0E-407A-BCA2-D64F8749C043}" type="parTrans" cxnId="{8673EF2B-8E22-4676-8AAB-8BFF5BF102FE}">
      <dgm:prSet/>
      <dgm:spPr/>
      <dgm:t>
        <a:bodyPr/>
        <a:lstStyle/>
        <a:p>
          <a:endParaRPr lang="en-US"/>
        </a:p>
      </dgm:t>
    </dgm:pt>
    <dgm:pt modelId="{8FD2131A-5507-40F4-B9E2-8037539852D6}" type="sibTrans" cxnId="{8673EF2B-8E22-4676-8AAB-8BFF5BF102FE}">
      <dgm:prSet/>
      <dgm:spPr/>
      <dgm:t>
        <a:bodyPr/>
        <a:lstStyle/>
        <a:p>
          <a:endParaRPr lang="en-US"/>
        </a:p>
      </dgm:t>
    </dgm:pt>
    <dgm:pt modelId="{CCE49831-9DAC-4C36-A4D3-118F6B69E0E3}" type="pres">
      <dgm:prSet presAssocID="{C4F285C5-E08F-47C9-BB88-BD7CC31428EC}" presName="Name0" presStyleCnt="0">
        <dgm:presLayoutVars>
          <dgm:dir/>
          <dgm:resizeHandles val="exact"/>
        </dgm:presLayoutVars>
      </dgm:prSet>
      <dgm:spPr/>
    </dgm:pt>
    <dgm:pt modelId="{EF2A8598-3369-4943-8E7A-164E61DC6AEA}" type="pres">
      <dgm:prSet presAssocID="{C59A37EE-8C4A-46A3-A1E7-8DDF83395294}" presName="node" presStyleLbl="node1" presStyleIdx="0" presStyleCnt="4">
        <dgm:presLayoutVars>
          <dgm:bulletEnabled val="1"/>
        </dgm:presLayoutVars>
      </dgm:prSet>
      <dgm:spPr/>
    </dgm:pt>
    <dgm:pt modelId="{9C987344-2BD1-4850-B8A8-5114D5F7D25F}" type="pres">
      <dgm:prSet presAssocID="{C5DB15A0-C84F-4CB5-81EA-03BC6DF6765A}" presName="sibTrans" presStyleLbl="sibTrans2D1" presStyleIdx="0" presStyleCnt="3"/>
      <dgm:spPr/>
    </dgm:pt>
    <dgm:pt modelId="{ECD007BA-E865-40CC-AFEF-D0855D846C37}" type="pres">
      <dgm:prSet presAssocID="{C5DB15A0-C84F-4CB5-81EA-03BC6DF6765A}" presName="connectorText" presStyleLbl="sibTrans2D1" presStyleIdx="0" presStyleCnt="3"/>
      <dgm:spPr/>
    </dgm:pt>
    <dgm:pt modelId="{3B7FFBCB-BB1D-4A01-BE5E-E38A34369639}" type="pres">
      <dgm:prSet presAssocID="{88635D50-DEEF-4339-BC60-C8835A32D99D}" presName="node" presStyleLbl="node1" presStyleIdx="1" presStyleCnt="4">
        <dgm:presLayoutVars>
          <dgm:bulletEnabled val="1"/>
        </dgm:presLayoutVars>
      </dgm:prSet>
      <dgm:spPr/>
    </dgm:pt>
    <dgm:pt modelId="{CB4AF0C4-E375-47CB-828F-621D7EF1B815}" type="pres">
      <dgm:prSet presAssocID="{1E87850B-186E-4994-A093-D9CC865A25C3}" presName="sibTrans" presStyleLbl="sibTrans2D1" presStyleIdx="1" presStyleCnt="3"/>
      <dgm:spPr/>
    </dgm:pt>
    <dgm:pt modelId="{471C1E7C-13A8-4E8E-9686-E1A45C52D2B6}" type="pres">
      <dgm:prSet presAssocID="{1E87850B-186E-4994-A093-D9CC865A25C3}" presName="connectorText" presStyleLbl="sibTrans2D1" presStyleIdx="1" presStyleCnt="3"/>
      <dgm:spPr/>
    </dgm:pt>
    <dgm:pt modelId="{5670DC0F-7946-4DEA-91DF-F0773AD2014D}" type="pres">
      <dgm:prSet presAssocID="{C2A39BC1-9560-4E84-B25E-D3D17BD17D55}" presName="node" presStyleLbl="node1" presStyleIdx="2" presStyleCnt="4">
        <dgm:presLayoutVars>
          <dgm:bulletEnabled val="1"/>
        </dgm:presLayoutVars>
      </dgm:prSet>
      <dgm:spPr/>
    </dgm:pt>
    <dgm:pt modelId="{FCBB5AE8-BE5B-4BED-83EA-F2EAC36A5E9B}" type="pres">
      <dgm:prSet presAssocID="{8E0755E3-03CF-46F0-8A0E-29EE516E042F}" presName="sibTrans" presStyleLbl="sibTrans2D1" presStyleIdx="2" presStyleCnt="3"/>
      <dgm:spPr/>
    </dgm:pt>
    <dgm:pt modelId="{2624D620-9A23-4C58-85B9-4B5BA14FEED3}" type="pres">
      <dgm:prSet presAssocID="{8E0755E3-03CF-46F0-8A0E-29EE516E042F}" presName="connectorText" presStyleLbl="sibTrans2D1" presStyleIdx="2" presStyleCnt="3"/>
      <dgm:spPr/>
    </dgm:pt>
    <dgm:pt modelId="{616654AF-3E5C-4E7E-8817-F0CD0AF473F0}" type="pres">
      <dgm:prSet presAssocID="{8164FC47-A51D-4104-A119-230AA92B820F}" presName="node" presStyleLbl="node1" presStyleIdx="3" presStyleCnt="4">
        <dgm:presLayoutVars>
          <dgm:bulletEnabled val="1"/>
        </dgm:presLayoutVars>
      </dgm:prSet>
      <dgm:spPr/>
    </dgm:pt>
  </dgm:ptLst>
  <dgm:cxnLst>
    <dgm:cxn modelId="{380A3705-1580-4339-85DD-58D20654FD03}" type="presOf" srcId="{88635D50-DEEF-4339-BC60-C8835A32D99D}" destId="{3B7FFBCB-BB1D-4A01-BE5E-E38A34369639}" srcOrd="0" destOrd="0" presId="urn:microsoft.com/office/officeart/2005/8/layout/process1"/>
    <dgm:cxn modelId="{91738F07-48EE-4F21-9BB6-ED5B5305E83E}" type="presOf" srcId="{8E0755E3-03CF-46F0-8A0E-29EE516E042F}" destId="{FCBB5AE8-BE5B-4BED-83EA-F2EAC36A5E9B}" srcOrd="0" destOrd="0" presId="urn:microsoft.com/office/officeart/2005/8/layout/process1"/>
    <dgm:cxn modelId="{E827050C-73DE-4D8D-8DEE-19B43957CFBB}" type="presOf" srcId="{8164FC47-A51D-4104-A119-230AA92B820F}" destId="{616654AF-3E5C-4E7E-8817-F0CD0AF473F0}" srcOrd="0" destOrd="0" presId="urn:microsoft.com/office/officeart/2005/8/layout/process1"/>
    <dgm:cxn modelId="{60F7511E-DF79-4E8A-8665-C64CAD8CAE34}" type="presOf" srcId="{C2A39BC1-9560-4E84-B25E-D3D17BD17D55}" destId="{5670DC0F-7946-4DEA-91DF-F0773AD2014D}" srcOrd="0" destOrd="0" presId="urn:microsoft.com/office/officeart/2005/8/layout/process1"/>
    <dgm:cxn modelId="{8673EF2B-8E22-4676-8AAB-8BFF5BF102FE}" srcId="{C4F285C5-E08F-47C9-BB88-BD7CC31428EC}" destId="{8164FC47-A51D-4104-A119-230AA92B820F}" srcOrd="3" destOrd="0" parTransId="{F60B81C8-2A0E-407A-BCA2-D64F8749C043}" sibTransId="{8FD2131A-5507-40F4-B9E2-8037539852D6}"/>
    <dgm:cxn modelId="{8D017231-AE7E-497D-8526-CFAF933FA8F0}" type="presOf" srcId="{8E0755E3-03CF-46F0-8A0E-29EE516E042F}" destId="{2624D620-9A23-4C58-85B9-4B5BA14FEED3}" srcOrd="1" destOrd="0" presId="urn:microsoft.com/office/officeart/2005/8/layout/process1"/>
    <dgm:cxn modelId="{2A63B531-6323-44F6-BF97-D2D3212BBE89}" type="presOf" srcId="{1E87850B-186E-4994-A093-D9CC865A25C3}" destId="{CB4AF0C4-E375-47CB-828F-621D7EF1B815}" srcOrd="0" destOrd="0" presId="urn:microsoft.com/office/officeart/2005/8/layout/process1"/>
    <dgm:cxn modelId="{0865AD66-CC0F-4F60-B05E-2A969DE38045}" type="presOf" srcId="{C5DB15A0-C84F-4CB5-81EA-03BC6DF6765A}" destId="{ECD007BA-E865-40CC-AFEF-D0855D846C37}" srcOrd="1" destOrd="0" presId="urn:microsoft.com/office/officeart/2005/8/layout/process1"/>
    <dgm:cxn modelId="{C7859147-5A46-4D2C-89BB-CBD503AB42D0}" srcId="{C4F285C5-E08F-47C9-BB88-BD7CC31428EC}" destId="{C2A39BC1-9560-4E84-B25E-D3D17BD17D55}" srcOrd="2" destOrd="0" parTransId="{39176033-0AB8-4351-A241-35BC8159C195}" sibTransId="{8E0755E3-03CF-46F0-8A0E-29EE516E042F}"/>
    <dgm:cxn modelId="{9219FFA3-5D54-433D-8E0E-EA58BDC8B450}" srcId="{C4F285C5-E08F-47C9-BB88-BD7CC31428EC}" destId="{88635D50-DEEF-4339-BC60-C8835A32D99D}" srcOrd="1" destOrd="0" parTransId="{471BBC7D-78AC-4735-9104-AECEF815AC56}" sibTransId="{1E87850B-186E-4994-A093-D9CC865A25C3}"/>
    <dgm:cxn modelId="{BB0553A8-E1F8-497E-8661-80ECEA72BD3E}" type="presOf" srcId="{C4F285C5-E08F-47C9-BB88-BD7CC31428EC}" destId="{CCE49831-9DAC-4C36-A4D3-118F6B69E0E3}" srcOrd="0" destOrd="0" presId="urn:microsoft.com/office/officeart/2005/8/layout/process1"/>
    <dgm:cxn modelId="{90D5BBDA-E2CA-4F3B-BA8C-2125A96719C5}" type="presOf" srcId="{C59A37EE-8C4A-46A3-A1E7-8DDF83395294}" destId="{EF2A8598-3369-4943-8E7A-164E61DC6AEA}" srcOrd="0" destOrd="0" presId="urn:microsoft.com/office/officeart/2005/8/layout/process1"/>
    <dgm:cxn modelId="{0E96DCDB-5C09-4F11-9CFC-2DEF4E218DD0}" srcId="{C4F285C5-E08F-47C9-BB88-BD7CC31428EC}" destId="{C59A37EE-8C4A-46A3-A1E7-8DDF83395294}" srcOrd="0" destOrd="0" parTransId="{A1645B52-B9BB-46C7-AD05-24EEA8BC6671}" sibTransId="{C5DB15A0-C84F-4CB5-81EA-03BC6DF6765A}"/>
    <dgm:cxn modelId="{480368E1-9B52-4336-ABA9-2FEF84CDC971}" type="presOf" srcId="{C5DB15A0-C84F-4CB5-81EA-03BC6DF6765A}" destId="{9C987344-2BD1-4850-B8A8-5114D5F7D25F}" srcOrd="0" destOrd="0" presId="urn:microsoft.com/office/officeart/2005/8/layout/process1"/>
    <dgm:cxn modelId="{89193DF7-3924-49FC-948B-AB2AC3CB498F}" type="presOf" srcId="{1E87850B-186E-4994-A093-D9CC865A25C3}" destId="{471C1E7C-13A8-4E8E-9686-E1A45C52D2B6}" srcOrd="1" destOrd="0" presId="urn:microsoft.com/office/officeart/2005/8/layout/process1"/>
    <dgm:cxn modelId="{C4857097-2981-431D-8F31-C16D4BFD3FF2}" type="presParOf" srcId="{CCE49831-9DAC-4C36-A4D3-118F6B69E0E3}" destId="{EF2A8598-3369-4943-8E7A-164E61DC6AEA}" srcOrd="0" destOrd="0" presId="urn:microsoft.com/office/officeart/2005/8/layout/process1"/>
    <dgm:cxn modelId="{566E970E-470C-43E6-8350-BDF6307FE3C7}" type="presParOf" srcId="{CCE49831-9DAC-4C36-A4D3-118F6B69E0E3}" destId="{9C987344-2BD1-4850-B8A8-5114D5F7D25F}" srcOrd="1" destOrd="0" presId="urn:microsoft.com/office/officeart/2005/8/layout/process1"/>
    <dgm:cxn modelId="{BAF5B4B2-7C2D-42DA-B811-6A25F8F0E0A6}" type="presParOf" srcId="{9C987344-2BD1-4850-B8A8-5114D5F7D25F}" destId="{ECD007BA-E865-40CC-AFEF-D0855D846C37}" srcOrd="0" destOrd="0" presId="urn:microsoft.com/office/officeart/2005/8/layout/process1"/>
    <dgm:cxn modelId="{5CC1F8FA-93FF-4EE4-A120-5C475102EF93}" type="presParOf" srcId="{CCE49831-9DAC-4C36-A4D3-118F6B69E0E3}" destId="{3B7FFBCB-BB1D-4A01-BE5E-E38A34369639}" srcOrd="2" destOrd="0" presId="urn:microsoft.com/office/officeart/2005/8/layout/process1"/>
    <dgm:cxn modelId="{AE1CA1F6-F4DA-4288-BF5D-787027885254}" type="presParOf" srcId="{CCE49831-9DAC-4C36-A4D3-118F6B69E0E3}" destId="{CB4AF0C4-E375-47CB-828F-621D7EF1B815}" srcOrd="3" destOrd="0" presId="urn:microsoft.com/office/officeart/2005/8/layout/process1"/>
    <dgm:cxn modelId="{39FDD830-9348-4A63-8261-F226E808993F}" type="presParOf" srcId="{CB4AF0C4-E375-47CB-828F-621D7EF1B815}" destId="{471C1E7C-13A8-4E8E-9686-E1A45C52D2B6}" srcOrd="0" destOrd="0" presId="urn:microsoft.com/office/officeart/2005/8/layout/process1"/>
    <dgm:cxn modelId="{0003E06D-6415-43F5-9FCD-2835EA3B0BB8}" type="presParOf" srcId="{CCE49831-9DAC-4C36-A4D3-118F6B69E0E3}" destId="{5670DC0F-7946-4DEA-91DF-F0773AD2014D}" srcOrd="4" destOrd="0" presId="urn:microsoft.com/office/officeart/2005/8/layout/process1"/>
    <dgm:cxn modelId="{7EA60DBE-EE0F-489F-9851-37F28913B420}" type="presParOf" srcId="{CCE49831-9DAC-4C36-A4D3-118F6B69E0E3}" destId="{FCBB5AE8-BE5B-4BED-83EA-F2EAC36A5E9B}" srcOrd="5" destOrd="0" presId="urn:microsoft.com/office/officeart/2005/8/layout/process1"/>
    <dgm:cxn modelId="{25897751-736D-429C-A8E6-84B32FF46250}" type="presParOf" srcId="{FCBB5AE8-BE5B-4BED-83EA-F2EAC36A5E9B}" destId="{2624D620-9A23-4C58-85B9-4B5BA14FEED3}" srcOrd="0" destOrd="0" presId="urn:microsoft.com/office/officeart/2005/8/layout/process1"/>
    <dgm:cxn modelId="{5386F54A-E13A-4040-AC50-12753CAA45BF}" type="presParOf" srcId="{CCE49831-9DAC-4C36-A4D3-118F6B69E0E3}" destId="{616654AF-3E5C-4E7E-8817-F0CD0AF473F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CC47EC-BFF4-4F55-9CC1-9C756A8B8ECC}" type="doc">
      <dgm:prSet loTypeId="urn:microsoft.com/office/officeart/2005/8/layout/hProcess9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434D713-B4DA-4D52-AA9A-DCBBF0EE978F}">
      <dgm:prSet phldrT="[Text]" custT="1"/>
      <dgm:spPr/>
      <dgm:t>
        <a:bodyPr/>
        <a:lstStyle/>
        <a:p>
          <a:r>
            <a:rPr lang="en-US" sz="2400"/>
            <a:t>Moral Stress</a:t>
          </a:r>
        </a:p>
      </dgm:t>
    </dgm:pt>
    <dgm:pt modelId="{71229119-1FB1-45B4-B845-04556902ADA9}" type="parTrans" cxnId="{B74F6FFE-95D1-4628-AB9F-22A83066280B}">
      <dgm:prSet/>
      <dgm:spPr/>
      <dgm:t>
        <a:bodyPr/>
        <a:lstStyle/>
        <a:p>
          <a:endParaRPr lang="en-US"/>
        </a:p>
      </dgm:t>
    </dgm:pt>
    <dgm:pt modelId="{05E2BFC0-188D-48D2-B491-FD01F080D5C3}" type="sibTrans" cxnId="{B74F6FFE-95D1-4628-AB9F-22A83066280B}">
      <dgm:prSet/>
      <dgm:spPr/>
      <dgm:t>
        <a:bodyPr/>
        <a:lstStyle/>
        <a:p>
          <a:endParaRPr lang="en-US"/>
        </a:p>
      </dgm:t>
    </dgm:pt>
    <dgm:pt modelId="{784CEC7B-A8CD-4F35-9C33-C07B74BBCE32}">
      <dgm:prSet phldrT="[Text]" custT="1"/>
      <dgm:spPr/>
      <dgm:t>
        <a:bodyPr/>
        <a:lstStyle/>
        <a:p>
          <a:r>
            <a:rPr lang="en-US" sz="2400"/>
            <a:t>Moral Fatigue</a:t>
          </a:r>
        </a:p>
      </dgm:t>
    </dgm:pt>
    <dgm:pt modelId="{FE6650B3-5384-4EC5-A7A1-AA65C2E39FAF}" type="parTrans" cxnId="{C2085B11-B7C5-4358-964F-BB8352D1A532}">
      <dgm:prSet/>
      <dgm:spPr/>
      <dgm:t>
        <a:bodyPr/>
        <a:lstStyle/>
        <a:p>
          <a:endParaRPr lang="en-US"/>
        </a:p>
      </dgm:t>
    </dgm:pt>
    <dgm:pt modelId="{CF411D95-592B-4EF5-A0C5-6966AE4C6CF1}" type="sibTrans" cxnId="{C2085B11-B7C5-4358-964F-BB8352D1A532}">
      <dgm:prSet/>
      <dgm:spPr/>
      <dgm:t>
        <a:bodyPr/>
        <a:lstStyle/>
        <a:p>
          <a:endParaRPr lang="en-US"/>
        </a:p>
      </dgm:t>
    </dgm:pt>
    <dgm:pt modelId="{4987A765-D155-47F0-A059-B1A7342F4FE3}">
      <dgm:prSet phldrT="[Text]" custT="1"/>
      <dgm:spPr/>
      <dgm:t>
        <a:bodyPr/>
        <a:lstStyle/>
        <a:p>
          <a:r>
            <a:rPr lang="en-US" sz="2400" dirty="0"/>
            <a:t>Moral Injury</a:t>
          </a:r>
        </a:p>
      </dgm:t>
    </dgm:pt>
    <dgm:pt modelId="{083B6367-DC16-4585-924D-5E9F5899B3AE}" type="parTrans" cxnId="{9C3FD445-0052-48ED-B73A-69ACF105CC48}">
      <dgm:prSet/>
      <dgm:spPr/>
      <dgm:t>
        <a:bodyPr/>
        <a:lstStyle/>
        <a:p>
          <a:endParaRPr lang="en-US"/>
        </a:p>
      </dgm:t>
    </dgm:pt>
    <dgm:pt modelId="{14729330-6ED6-4FC2-9B35-1BC6B33452AA}" type="sibTrans" cxnId="{9C3FD445-0052-48ED-B73A-69ACF105CC48}">
      <dgm:prSet/>
      <dgm:spPr/>
      <dgm:t>
        <a:bodyPr/>
        <a:lstStyle/>
        <a:p>
          <a:endParaRPr lang="en-US"/>
        </a:p>
      </dgm:t>
    </dgm:pt>
    <dgm:pt modelId="{B8D532E1-2A16-4D6B-9B05-090D5C998FB4}">
      <dgm:prSet custT="1"/>
      <dgm:spPr/>
      <dgm:t>
        <a:bodyPr/>
        <a:lstStyle/>
        <a:p>
          <a:r>
            <a:rPr lang="en-US" sz="2000" dirty="0"/>
            <a:t>Moral Disengagement</a:t>
          </a:r>
        </a:p>
      </dgm:t>
    </dgm:pt>
    <dgm:pt modelId="{1F285356-A8BA-4D93-B3C1-017B792A4A88}" type="parTrans" cxnId="{0A4C0A6D-9710-4DF8-BFAE-D1EDFB1C4796}">
      <dgm:prSet/>
      <dgm:spPr/>
      <dgm:t>
        <a:bodyPr/>
        <a:lstStyle/>
        <a:p>
          <a:endParaRPr lang="en-US"/>
        </a:p>
      </dgm:t>
    </dgm:pt>
    <dgm:pt modelId="{258329FD-AC8F-4A9D-8E90-49E16BFC4916}" type="sibTrans" cxnId="{0A4C0A6D-9710-4DF8-BFAE-D1EDFB1C4796}">
      <dgm:prSet/>
      <dgm:spPr/>
      <dgm:t>
        <a:bodyPr/>
        <a:lstStyle/>
        <a:p>
          <a:endParaRPr lang="en-US"/>
        </a:p>
      </dgm:t>
    </dgm:pt>
    <dgm:pt modelId="{4F4E0F00-CC9F-4635-A5DF-3C4A1E0B32B2}">
      <dgm:prSet phldrT="[Text]" custT="1"/>
      <dgm:spPr/>
      <dgm:t>
        <a:bodyPr/>
        <a:lstStyle/>
        <a:p>
          <a:r>
            <a:rPr lang="en-US" sz="2400"/>
            <a:t>Moral Regression</a:t>
          </a:r>
        </a:p>
      </dgm:t>
    </dgm:pt>
    <dgm:pt modelId="{8AC5F4D9-DA6F-487F-B0D6-25592B7FF237}" type="parTrans" cxnId="{E7B98179-9737-4C6D-9608-608A871088A2}">
      <dgm:prSet/>
      <dgm:spPr/>
      <dgm:t>
        <a:bodyPr/>
        <a:lstStyle/>
        <a:p>
          <a:endParaRPr lang="en-US"/>
        </a:p>
      </dgm:t>
    </dgm:pt>
    <dgm:pt modelId="{759A77A2-E847-457F-BFD0-74D9F83CE19F}" type="sibTrans" cxnId="{E7B98179-9737-4C6D-9608-608A871088A2}">
      <dgm:prSet/>
      <dgm:spPr/>
      <dgm:t>
        <a:bodyPr/>
        <a:lstStyle/>
        <a:p>
          <a:endParaRPr lang="en-US"/>
        </a:p>
      </dgm:t>
    </dgm:pt>
    <dgm:pt modelId="{0B50F819-F1CB-49F9-B9E8-088C5B8258D6}" type="pres">
      <dgm:prSet presAssocID="{05CC47EC-BFF4-4F55-9CC1-9C756A8B8ECC}" presName="CompostProcess" presStyleCnt="0">
        <dgm:presLayoutVars>
          <dgm:dir/>
          <dgm:resizeHandles val="exact"/>
        </dgm:presLayoutVars>
      </dgm:prSet>
      <dgm:spPr/>
    </dgm:pt>
    <dgm:pt modelId="{76F6A2CD-C451-4343-B05C-4E4A4D44445C}" type="pres">
      <dgm:prSet presAssocID="{05CC47EC-BFF4-4F55-9CC1-9C756A8B8ECC}" presName="arrow" presStyleLbl="bgShp" presStyleIdx="0" presStyleCnt="1"/>
      <dgm:spPr/>
    </dgm:pt>
    <dgm:pt modelId="{9C1E645C-86D7-4C6F-9573-9E99388499D5}" type="pres">
      <dgm:prSet presAssocID="{05CC47EC-BFF4-4F55-9CC1-9C756A8B8ECC}" presName="linearProcess" presStyleCnt="0"/>
      <dgm:spPr/>
    </dgm:pt>
    <dgm:pt modelId="{92D28990-DB04-4CF8-BBAC-44E734621D80}" type="pres">
      <dgm:prSet presAssocID="{5434D713-B4DA-4D52-AA9A-DCBBF0EE978F}" presName="textNode" presStyleLbl="node1" presStyleIdx="0" presStyleCnt="5">
        <dgm:presLayoutVars>
          <dgm:bulletEnabled val="1"/>
        </dgm:presLayoutVars>
      </dgm:prSet>
      <dgm:spPr/>
    </dgm:pt>
    <dgm:pt modelId="{499993B9-E503-42C5-88CA-F95AD559AD02}" type="pres">
      <dgm:prSet presAssocID="{05E2BFC0-188D-48D2-B491-FD01F080D5C3}" presName="sibTrans" presStyleCnt="0"/>
      <dgm:spPr/>
    </dgm:pt>
    <dgm:pt modelId="{63ADDC88-03B1-4506-BE8C-4E21041102D9}" type="pres">
      <dgm:prSet presAssocID="{784CEC7B-A8CD-4F35-9C33-C07B74BBCE32}" presName="textNode" presStyleLbl="node1" presStyleIdx="1" presStyleCnt="5">
        <dgm:presLayoutVars>
          <dgm:bulletEnabled val="1"/>
        </dgm:presLayoutVars>
      </dgm:prSet>
      <dgm:spPr/>
    </dgm:pt>
    <dgm:pt modelId="{9E86F9E1-5207-4982-B930-2C26BE9F62E3}" type="pres">
      <dgm:prSet presAssocID="{CF411D95-592B-4EF5-A0C5-6966AE4C6CF1}" presName="sibTrans" presStyleCnt="0"/>
      <dgm:spPr/>
    </dgm:pt>
    <dgm:pt modelId="{7EB092DF-5B61-4056-8C65-353D958BAB52}" type="pres">
      <dgm:prSet presAssocID="{4F4E0F00-CC9F-4635-A5DF-3C4A1E0B32B2}" presName="textNode" presStyleLbl="node1" presStyleIdx="2" presStyleCnt="5">
        <dgm:presLayoutVars>
          <dgm:bulletEnabled val="1"/>
        </dgm:presLayoutVars>
      </dgm:prSet>
      <dgm:spPr/>
    </dgm:pt>
    <dgm:pt modelId="{86552567-0F96-4045-9437-83D1FDDCD7CB}" type="pres">
      <dgm:prSet presAssocID="{759A77A2-E847-457F-BFD0-74D9F83CE19F}" presName="sibTrans" presStyleCnt="0"/>
      <dgm:spPr/>
    </dgm:pt>
    <dgm:pt modelId="{0A0AE229-7836-436C-B275-8002065C7B27}" type="pres">
      <dgm:prSet presAssocID="{B8D532E1-2A16-4D6B-9B05-090D5C998FB4}" presName="textNode" presStyleLbl="node1" presStyleIdx="3" presStyleCnt="5" custScaleX="118421">
        <dgm:presLayoutVars>
          <dgm:bulletEnabled val="1"/>
        </dgm:presLayoutVars>
      </dgm:prSet>
      <dgm:spPr/>
    </dgm:pt>
    <dgm:pt modelId="{B6825EE7-8199-430D-97EE-A24DF23798DE}" type="pres">
      <dgm:prSet presAssocID="{258329FD-AC8F-4A9D-8E90-49E16BFC4916}" presName="sibTrans" presStyleCnt="0"/>
      <dgm:spPr/>
    </dgm:pt>
    <dgm:pt modelId="{1FE4A48B-14BA-4144-A084-82FD8B89A6B8}" type="pres">
      <dgm:prSet presAssocID="{4987A765-D155-47F0-A059-B1A7342F4FE3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C2085B11-B7C5-4358-964F-BB8352D1A532}" srcId="{05CC47EC-BFF4-4F55-9CC1-9C756A8B8ECC}" destId="{784CEC7B-A8CD-4F35-9C33-C07B74BBCE32}" srcOrd="1" destOrd="0" parTransId="{FE6650B3-5384-4EC5-A7A1-AA65C2E39FAF}" sibTransId="{CF411D95-592B-4EF5-A0C5-6966AE4C6CF1}"/>
    <dgm:cxn modelId="{A120AC14-96FC-437A-A57D-BA3E032F5959}" type="presOf" srcId="{4F4E0F00-CC9F-4635-A5DF-3C4A1E0B32B2}" destId="{7EB092DF-5B61-4056-8C65-353D958BAB52}" srcOrd="0" destOrd="0" presId="urn:microsoft.com/office/officeart/2005/8/layout/hProcess9"/>
    <dgm:cxn modelId="{9C3FD445-0052-48ED-B73A-69ACF105CC48}" srcId="{05CC47EC-BFF4-4F55-9CC1-9C756A8B8ECC}" destId="{4987A765-D155-47F0-A059-B1A7342F4FE3}" srcOrd="4" destOrd="0" parTransId="{083B6367-DC16-4585-924D-5E9F5899B3AE}" sibTransId="{14729330-6ED6-4FC2-9B35-1BC6B33452AA}"/>
    <dgm:cxn modelId="{0A4C0A6D-9710-4DF8-BFAE-D1EDFB1C4796}" srcId="{05CC47EC-BFF4-4F55-9CC1-9C756A8B8ECC}" destId="{B8D532E1-2A16-4D6B-9B05-090D5C998FB4}" srcOrd="3" destOrd="0" parTransId="{1F285356-A8BA-4D93-B3C1-017B792A4A88}" sibTransId="{258329FD-AC8F-4A9D-8E90-49E16BFC4916}"/>
    <dgm:cxn modelId="{E7B98179-9737-4C6D-9608-608A871088A2}" srcId="{05CC47EC-BFF4-4F55-9CC1-9C756A8B8ECC}" destId="{4F4E0F00-CC9F-4635-A5DF-3C4A1E0B32B2}" srcOrd="2" destOrd="0" parTransId="{8AC5F4D9-DA6F-487F-B0D6-25592B7FF237}" sibTransId="{759A77A2-E847-457F-BFD0-74D9F83CE19F}"/>
    <dgm:cxn modelId="{2F7C55B7-D48A-4B76-A794-86B5D26FBF98}" type="presOf" srcId="{5434D713-B4DA-4D52-AA9A-DCBBF0EE978F}" destId="{92D28990-DB04-4CF8-BBAC-44E734621D80}" srcOrd="0" destOrd="0" presId="urn:microsoft.com/office/officeart/2005/8/layout/hProcess9"/>
    <dgm:cxn modelId="{6CCE23D0-9870-43AB-9A59-AD435131A5DB}" type="presOf" srcId="{05CC47EC-BFF4-4F55-9CC1-9C756A8B8ECC}" destId="{0B50F819-F1CB-49F9-B9E8-088C5B8258D6}" srcOrd="0" destOrd="0" presId="urn:microsoft.com/office/officeart/2005/8/layout/hProcess9"/>
    <dgm:cxn modelId="{1800C7E9-9776-48E6-A2B9-AB35A33F384C}" type="presOf" srcId="{784CEC7B-A8CD-4F35-9C33-C07B74BBCE32}" destId="{63ADDC88-03B1-4506-BE8C-4E21041102D9}" srcOrd="0" destOrd="0" presId="urn:microsoft.com/office/officeart/2005/8/layout/hProcess9"/>
    <dgm:cxn modelId="{BDE07CF1-E352-4D66-A8EF-5ED033E72551}" type="presOf" srcId="{4987A765-D155-47F0-A059-B1A7342F4FE3}" destId="{1FE4A48B-14BA-4144-A084-82FD8B89A6B8}" srcOrd="0" destOrd="0" presId="urn:microsoft.com/office/officeart/2005/8/layout/hProcess9"/>
    <dgm:cxn modelId="{B74F6FFE-95D1-4628-AB9F-22A83066280B}" srcId="{05CC47EC-BFF4-4F55-9CC1-9C756A8B8ECC}" destId="{5434D713-B4DA-4D52-AA9A-DCBBF0EE978F}" srcOrd="0" destOrd="0" parTransId="{71229119-1FB1-45B4-B845-04556902ADA9}" sibTransId="{05E2BFC0-188D-48D2-B491-FD01F080D5C3}"/>
    <dgm:cxn modelId="{6A8AA9FF-51A2-43F6-9E10-ECF3639CA3B9}" type="presOf" srcId="{B8D532E1-2A16-4D6B-9B05-090D5C998FB4}" destId="{0A0AE229-7836-436C-B275-8002065C7B27}" srcOrd="0" destOrd="0" presId="urn:microsoft.com/office/officeart/2005/8/layout/hProcess9"/>
    <dgm:cxn modelId="{D60AC84C-1EBF-4695-B5AF-7FD1BFC4EEAA}" type="presParOf" srcId="{0B50F819-F1CB-49F9-B9E8-088C5B8258D6}" destId="{76F6A2CD-C451-4343-B05C-4E4A4D44445C}" srcOrd="0" destOrd="0" presId="urn:microsoft.com/office/officeart/2005/8/layout/hProcess9"/>
    <dgm:cxn modelId="{CB9FCD9A-602C-48AE-9461-83C4F11E659D}" type="presParOf" srcId="{0B50F819-F1CB-49F9-B9E8-088C5B8258D6}" destId="{9C1E645C-86D7-4C6F-9573-9E99388499D5}" srcOrd="1" destOrd="0" presId="urn:microsoft.com/office/officeart/2005/8/layout/hProcess9"/>
    <dgm:cxn modelId="{60167448-19D2-4262-BE85-9B52B25FD006}" type="presParOf" srcId="{9C1E645C-86D7-4C6F-9573-9E99388499D5}" destId="{92D28990-DB04-4CF8-BBAC-44E734621D80}" srcOrd="0" destOrd="0" presId="urn:microsoft.com/office/officeart/2005/8/layout/hProcess9"/>
    <dgm:cxn modelId="{4114DAED-5F4F-42B0-A0A0-BC88E60DC957}" type="presParOf" srcId="{9C1E645C-86D7-4C6F-9573-9E99388499D5}" destId="{499993B9-E503-42C5-88CA-F95AD559AD02}" srcOrd="1" destOrd="0" presId="urn:microsoft.com/office/officeart/2005/8/layout/hProcess9"/>
    <dgm:cxn modelId="{3845A6BE-5F77-4A07-9935-F0C2B5D61E25}" type="presParOf" srcId="{9C1E645C-86D7-4C6F-9573-9E99388499D5}" destId="{63ADDC88-03B1-4506-BE8C-4E21041102D9}" srcOrd="2" destOrd="0" presId="urn:microsoft.com/office/officeart/2005/8/layout/hProcess9"/>
    <dgm:cxn modelId="{C6736E15-4D96-4599-8F32-4925049609FF}" type="presParOf" srcId="{9C1E645C-86D7-4C6F-9573-9E99388499D5}" destId="{9E86F9E1-5207-4982-B930-2C26BE9F62E3}" srcOrd="3" destOrd="0" presId="urn:microsoft.com/office/officeart/2005/8/layout/hProcess9"/>
    <dgm:cxn modelId="{B37301AF-DC16-4FBE-BDB8-2CF379E10022}" type="presParOf" srcId="{9C1E645C-86D7-4C6F-9573-9E99388499D5}" destId="{7EB092DF-5B61-4056-8C65-353D958BAB52}" srcOrd="4" destOrd="0" presId="urn:microsoft.com/office/officeart/2005/8/layout/hProcess9"/>
    <dgm:cxn modelId="{4588F2D7-FC4E-4E36-9D26-194128715F75}" type="presParOf" srcId="{9C1E645C-86D7-4C6F-9573-9E99388499D5}" destId="{86552567-0F96-4045-9437-83D1FDDCD7CB}" srcOrd="5" destOrd="0" presId="urn:microsoft.com/office/officeart/2005/8/layout/hProcess9"/>
    <dgm:cxn modelId="{27363A63-B088-4700-B5A3-BAED052119EA}" type="presParOf" srcId="{9C1E645C-86D7-4C6F-9573-9E99388499D5}" destId="{0A0AE229-7836-436C-B275-8002065C7B27}" srcOrd="6" destOrd="0" presId="urn:microsoft.com/office/officeart/2005/8/layout/hProcess9"/>
    <dgm:cxn modelId="{C2A98DAD-3DB5-423D-9092-64B85C841183}" type="presParOf" srcId="{9C1E645C-86D7-4C6F-9573-9E99388499D5}" destId="{B6825EE7-8199-430D-97EE-A24DF23798DE}" srcOrd="7" destOrd="0" presId="urn:microsoft.com/office/officeart/2005/8/layout/hProcess9"/>
    <dgm:cxn modelId="{1F53BC60-8EBA-4639-BF03-55F575535198}" type="presParOf" srcId="{9C1E645C-86D7-4C6F-9573-9E99388499D5}" destId="{1FE4A48B-14BA-4144-A084-82FD8B89A6B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A8598-3369-4943-8E7A-164E61DC6AEA}">
      <dsp:nvSpPr>
        <dsp:cNvPr id="0" name=""/>
        <dsp:cNvSpPr/>
      </dsp:nvSpPr>
      <dsp:spPr>
        <a:xfrm>
          <a:off x="4847" y="1589891"/>
          <a:ext cx="2119279" cy="12715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Definitions</a:t>
          </a:r>
        </a:p>
      </dsp:txBody>
      <dsp:txXfrm>
        <a:off x="42090" y="1627134"/>
        <a:ext cx="2044793" cy="1197081"/>
      </dsp:txXfrm>
    </dsp:sp>
    <dsp:sp modelId="{9C987344-2BD1-4850-B8A8-5114D5F7D25F}">
      <dsp:nvSpPr>
        <dsp:cNvPr id="0" name=""/>
        <dsp:cNvSpPr/>
      </dsp:nvSpPr>
      <dsp:spPr>
        <a:xfrm>
          <a:off x="2336055" y="1962884"/>
          <a:ext cx="449287" cy="52558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336055" y="2068000"/>
        <a:ext cx="314501" cy="315349"/>
      </dsp:txXfrm>
    </dsp:sp>
    <dsp:sp modelId="{3B7FFBCB-BB1D-4A01-BE5E-E38A34369639}">
      <dsp:nvSpPr>
        <dsp:cNvPr id="0" name=""/>
        <dsp:cNvSpPr/>
      </dsp:nvSpPr>
      <dsp:spPr>
        <a:xfrm>
          <a:off x="2971839" y="1589891"/>
          <a:ext cx="2119279" cy="12715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Manifestations</a:t>
          </a:r>
        </a:p>
      </dsp:txBody>
      <dsp:txXfrm>
        <a:off x="3009082" y="1627134"/>
        <a:ext cx="2044793" cy="1197081"/>
      </dsp:txXfrm>
    </dsp:sp>
    <dsp:sp modelId="{CB4AF0C4-E375-47CB-828F-621D7EF1B815}">
      <dsp:nvSpPr>
        <dsp:cNvPr id="0" name=""/>
        <dsp:cNvSpPr/>
      </dsp:nvSpPr>
      <dsp:spPr>
        <a:xfrm>
          <a:off x="5303047" y="1962884"/>
          <a:ext cx="449287" cy="52558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303047" y="2068000"/>
        <a:ext cx="314501" cy="315349"/>
      </dsp:txXfrm>
    </dsp:sp>
    <dsp:sp modelId="{5670DC0F-7946-4DEA-91DF-F0773AD2014D}">
      <dsp:nvSpPr>
        <dsp:cNvPr id="0" name=""/>
        <dsp:cNvSpPr/>
      </dsp:nvSpPr>
      <dsp:spPr>
        <a:xfrm>
          <a:off x="5938830" y="1589891"/>
          <a:ext cx="2119279" cy="12715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Soul Care</a:t>
          </a:r>
        </a:p>
      </dsp:txBody>
      <dsp:txXfrm>
        <a:off x="5976073" y="1627134"/>
        <a:ext cx="2044793" cy="1197081"/>
      </dsp:txXfrm>
    </dsp:sp>
    <dsp:sp modelId="{FCBB5AE8-BE5B-4BED-83EA-F2EAC36A5E9B}">
      <dsp:nvSpPr>
        <dsp:cNvPr id="0" name=""/>
        <dsp:cNvSpPr/>
      </dsp:nvSpPr>
      <dsp:spPr>
        <a:xfrm>
          <a:off x="8270038" y="1962884"/>
          <a:ext cx="449287" cy="52558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8270038" y="2068000"/>
        <a:ext cx="314501" cy="315349"/>
      </dsp:txXfrm>
    </dsp:sp>
    <dsp:sp modelId="{616654AF-3E5C-4E7E-8817-F0CD0AF473F0}">
      <dsp:nvSpPr>
        <dsp:cNvPr id="0" name=""/>
        <dsp:cNvSpPr/>
      </dsp:nvSpPr>
      <dsp:spPr>
        <a:xfrm>
          <a:off x="8905822" y="1589891"/>
          <a:ext cx="2119279" cy="12715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Soul Repair</a:t>
          </a:r>
        </a:p>
      </dsp:txBody>
      <dsp:txXfrm>
        <a:off x="8943065" y="1627134"/>
        <a:ext cx="2044793" cy="1197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6A2CD-C451-4343-B05C-4E4A4D44445C}">
      <dsp:nvSpPr>
        <dsp:cNvPr id="0" name=""/>
        <dsp:cNvSpPr/>
      </dsp:nvSpPr>
      <dsp:spPr>
        <a:xfrm>
          <a:off x="818673" y="0"/>
          <a:ext cx="9278301" cy="3847272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28990-DB04-4CF8-BBAC-44E734621D80}">
      <dsp:nvSpPr>
        <dsp:cNvPr id="0" name=""/>
        <dsp:cNvSpPr/>
      </dsp:nvSpPr>
      <dsp:spPr>
        <a:xfrm>
          <a:off x="3633" y="1154181"/>
          <a:ext cx="1864401" cy="15389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Moral Stress</a:t>
          </a:r>
        </a:p>
      </dsp:txBody>
      <dsp:txXfrm>
        <a:off x="78756" y="1229304"/>
        <a:ext cx="1714155" cy="1388662"/>
      </dsp:txXfrm>
    </dsp:sp>
    <dsp:sp modelId="{63ADDC88-03B1-4506-BE8C-4E21041102D9}">
      <dsp:nvSpPr>
        <dsp:cNvPr id="0" name=""/>
        <dsp:cNvSpPr/>
      </dsp:nvSpPr>
      <dsp:spPr>
        <a:xfrm>
          <a:off x="2178768" y="1154181"/>
          <a:ext cx="1864401" cy="15389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Moral Fatigue</a:t>
          </a:r>
        </a:p>
      </dsp:txBody>
      <dsp:txXfrm>
        <a:off x="2253891" y="1229304"/>
        <a:ext cx="1714155" cy="1388662"/>
      </dsp:txXfrm>
    </dsp:sp>
    <dsp:sp modelId="{7EB092DF-5B61-4056-8C65-353D958BAB52}">
      <dsp:nvSpPr>
        <dsp:cNvPr id="0" name=""/>
        <dsp:cNvSpPr/>
      </dsp:nvSpPr>
      <dsp:spPr>
        <a:xfrm>
          <a:off x="4353903" y="1154181"/>
          <a:ext cx="1864401" cy="15389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Moral Regression</a:t>
          </a:r>
        </a:p>
      </dsp:txBody>
      <dsp:txXfrm>
        <a:off x="4429026" y="1229304"/>
        <a:ext cx="1714155" cy="1388662"/>
      </dsp:txXfrm>
    </dsp:sp>
    <dsp:sp modelId="{0A0AE229-7836-436C-B275-8002065C7B27}">
      <dsp:nvSpPr>
        <dsp:cNvPr id="0" name=""/>
        <dsp:cNvSpPr/>
      </dsp:nvSpPr>
      <dsp:spPr>
        <a:xfrm>
          <a:off x="6529038" y="1154181"/>
          <a:ext cx="2207842" cy="15389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Moral Disengagement</a:t>
          </a:r>
        </a:p>
      </dsp:txBody>
      <dsp:txXfrm>
        <a:off x="6604161" y="1229304"/>
        <a:ext cx="2057596" cy="1388662"/>
      </dsp:txXfrm>
    </dsp:sp>
    <dsp:sp modelId="{1FE4A48B-14BA-4144-A084-82FD8B89A6B8}">
      <dsp:nvSpPr>
        <dsp:cNvPr id="0" name=""/>
        <dsp:cNvSpPr/>
      </dsp:nvSpPr>
      <dsp:spPr>
        <a:xfrm>
          <a:off x="9047614" y="1154181"/>
          <a:ext cx="1864401" cy="15389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Moral Injury</a:t>
          </a:r>
        </a:p>
      </dsp:txBody>
      <dsp:txXfrm>
        <a:off x="9122737" y="1229304"/>
        <a:ext cx="1714155" cy="1388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25-Nov-19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5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25-Nov-19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25-Nov-19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5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25-Nov-19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6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25-Nov-19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9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25-Nov-19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2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25-Nov-19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1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25-Nov-19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5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25-Nov-19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25-Nov-19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3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25-Nov-19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4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25-Nov-19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654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63" r:id="rId6"/>
    <p:sldLayoutId id="2147483768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dark night of the soul">
            <a:extLst>
              <a:ext uri="{FF2B5EF4-FFF2-40B4-BE49-F238E27FC236}">
                <a16:creationId xmlns:a16="http://schemas.microsoft.com/office/drawing/2014/main" id="{AE315CED-8B91-496F-A437-A7F6FDF315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4ECD43-37F5-4E23-A18A-5955F104C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tx1"/>
                </a:solidFill>
              </a:rPr>
              <a:t>The longing of the soul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26157-5CF4-4DA3-B253-DB17E2178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590321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Anna Page, Seminarian</a:t>
            </a:r>
          </a:p>
        </p:txBody>
      </p:sp>
    </p:spTree>
    <p:extLst>
      <p:ext uri="{BB962C8B-B14F-4D97-AF65-F5344CB8AC3E}">
        <p14:creationId xmlns:p14="http://schemas.microsoft.com/office/powerpoint/2010/main" val="591193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8F4A-6017-4652-BACD-669A6EAFA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17044"/>
          </a:xfrm>
        </p:spPr>
        <p:txBody>
          <a:bodyPr/>
          <a:lstStyle/>
          <a:p>
            <a:r>
              <a:rPr lang="en-US" dirty="0"/>
              <a:t>MILITARY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CA80C-F135-46C5-A5B2-A570B671B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40739"/>
            <a:ext cx="11029615" cy="4450462"/>
          </a:xfrm>
        </p:spPr>
        <p:txBody>
          <a:bodyPr>
            <a:normAutofit/>
          </a:bodyPr>
          <a:lstStyle/>
          <a:p>
            <a:r>
              <a:rPr lang="en-US" sz="2000" dirty="0"/>
              <a:t>“I felt betrayed by the government, the military leadership…and my faith community.”</a:t>
            </a:r>
          </a:p>
          <a:p>
            <a:r>
              <a:rPr lang="en-US" sz="2000" dirty="0"/>
              <a:t>“I love you and trust you only…trust is essential – I don’t know who to trust anymore.”  </a:t>
            </a:r>
          </a:p>
          <a:p>
            <a:r>
              <a:rPr lang="en-US" sz="2000" dirty="0"/>
              <a:t>“I strive each day to forgive and absolve myself of guilt, and to live with the wounds of war that will never heal.”</a:t>
            </a:r>
          </a:p>
          <a:p>
            <a:r>
              <a:rPr lang="en-US" sz="2000" b="1" dirty="0"/>
              <a:t>“</a:t>
            </a:r>
            <a:r>
              <a:rPr lang="en-US" sz="2000" dirty="0"/>
              <a:t>How do I handle having killed ‘nice’ people?</a:t>
            </a:r>
            <a:r>
              <a:rPr lang="en-US" sz="2000" b="1" dirty="0"/>
              <a:t>”</a:t>
            </a:r>
          </a:p>
          <a:p>
            <a:r>
              <a:rPr lang="en-US" sz="2000" b="1" dirty="0"/>
              <a:t>“</a:t>
            </a:r>
            <a:r>
              <a:rPr lang="en-US" sz="2000" dirty="0"/>
              <a:t>How can I forgive myself? Will God ever forgive me?”</a:t>
            </a:r>
          </a:p>
          <a:p>
            <a:r>
              <a:rPr lang="en-US" sz="2000" dirty="0"/>
              <a:t>“I don’t know if God forgives me. I feel like I committed a crime. A great sin.”</a:t>
            </a:r>
          </a:p>
          <a:p>
            <a:r>
              <a:rPr lang="en-US" sz="2000" dirty="0"/>
              <a:t>“I was told to shoot everything that moved but grew up believing and hearing that murder is bad. I killed anyways.”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413C4D-A931-454D-8500-22242ABA520F}"/>
              </a:ext>
            </a:extLst>
          </p:cNvPr>
          <p:cNvSpPr txBox="1">
            <a:spLocks/>
          </p:cNvSpPr>
          <p:nvPr/>
        </p:nvSpPr>
        <p:spPr>
          <a:xfrm>
            <a:off x="2347954" y="5791201"/>
            <a:ext cx="7496092" cy="4762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What do we hear in each of these statements?</a:t>
            </a:r>
          </a:p>
        </p:txBody>
      </p:sp>
    </p:spTree>
    <p:extLst>
      <p:ext uri="{BB962C8B-B14F-4D97-AF65-F5344CB8AC3E}">
        <p14:creationId xmlns:p14="http://schemas.microsoft.com/office/powerpoint/2010/main" val="999092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978F4A-6017-4652-BACD-669A6EAFA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jeremiah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050" name="Picture 2" descr="Image result for jeremiah weeping prophet">
            <a:extLst>
              <a:ext uri="{FF2B5EF4-FFF2-40B4-BE49-F238E27FC236}">
                <a16:creationId xmlns:a16="http://schemas.microsoft.com/office/drawing/2014/main" id="{F78FE32B-B5DC-4EA8-BD0E-E3EC6E1617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8" r="6890" b="2"/>
          <a:stretch/>
        </p:blipFill>
        <p:spPr bwMode="auto">
          <a:xfrm>
            <a:off x="446534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CA80C-F135-46C5-A5B2-A570B671B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7225074" cy="3962266"/>
          </a:xfrm>
        </p:spPr>
        <p:txBody>
          <a:bodyPr>
            <a:normAutofit/>
          </a:bodyPr>
          <a:lstStyle/>
          <a:p>
            <a:r>
              <a:rPr lang="en-US"/>
              <a:t>15 “O Lord, you know; remember me and visit me, and bring down retribution for me on my persecutors. In your forbearance do not take me away; know that on your account I suffer insult. 16 Your words were found, and I ate them, and your words became to me a joy and the delight of my heart; for I am called by your name, O Lord, God of hosts. 17 I did not sit in the company of merrymakers, nor did I rejoice; under the weight of your hand I sat alone, for you had filled me with indignation.18 </a:t>
            </a:r>
            <a:r>
              <a:rPr lang="en-US" b="1"/>
              <a:t>Why is my pain unceasing, my wound incurable, refusing to be healed? Truly, you are to me like a deceitful brook, like waters that fail.</a:t>
            </a:r>
            <a:r>
              <a:rPr lang="en-US"/>
              <a:t>” </a:t>
            </a:r>
          </a:p>
          <a:p>
            <a:pPr marL="0" indent="0">
              <a:buNone/>
            </a:pPr>
            <a:r>
              <a:rPr lang="en-US"/>
              <a:t>	(Jeremiah 15:15-18)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413C4D-A931-454D-8500-22242ABA520F}"/>
              </a:ext>
            </a:extLst>
          </p:cNvPr>
          <p:cNvSpPr txBox="1">
            <a:spLocks/>
          </p:cNvSpPr>
          <p:nvPr/>
        </p:nvSpPr>
        <p:spPr>
          <a:xfrm>
            <a:off x="5330116" y="5676901"/>
            <a:ext cx="5681621" cy="5714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What do we hear in these verses?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37997A-9A0E-467E-88E0-BBA4C8B79C0C}"/>
              </a:ext>
            </a:extLst>
          </p:cNvPr>
          <p:cNvSpPr txBox="1"/>
          <p:nvPr/>
        </p:nvSpPr>
        <p:spPr>
          <a:xfrm>
            <a:off x="784902" y="6400800"/>
            <a:ext cx="312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Image: “The Prophet Jeremiah,” Michelangelo</a:t>
            </a:r>
          </a:p>
        </p:txBody>
      </p:sp>
    </p:spTree>
    <p:extLst>
      <p:ext uri="{BB962C8B-B14F-4D97-AF65-F5344CB8AC3E}">
        <p14:creationId xmlns:p14="http://schemas.microsoft.com/office/powerpoint/2010/main" val="2088911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8F4A-6017-4652-BACD-669A6EAFA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17044"/>
          </a:xfrm>
        </p:spPr>
        <p:txBody>
          <a:bodyPr/>
          <a:lstStyle/>
          <a:p>
            <a:r>
              <a:rPr lang="en-US" dirty="0"/>
              <a:t>Psalm 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CA80C-F135-46C5-A5B2-A570B671B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40739"/>
            <a:ext cx="11029615" cy="4450462"/>
          </a:xfrm>
        </p:spPr>
        <p:txBody>
          <a:bodyPr numCol="3" anchor="t"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1 As a deer longs for flowing streams,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so my soul longs for you, O God.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2 My soul thirsts for God,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for the living God.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When shall I come and behold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the face of God?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3 My tears have been my food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day and night,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while people say to me continually,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“Where is your God?”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4 These things I remember,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as I pour out my soul: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how I went with the throng,[a]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and led them in procession to the house of God,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with glad shouts and songs of thanksgiving,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a multitude keeping festival.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5 Why are you cast down, O my soul,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and why are you disquieted within me?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Hope in God; for I shall again praise him,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my help 6 and my God.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My soul is cast down within me;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therefore I remember you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from the land of Jordan and of Hermon,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from Mount Mizar.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7 Deep calls to deep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at the thunder of your cataracts;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all your waves and your billows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have gone over me.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8 By day the Lord commands his steadfast love,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and at night his song is with me,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a prayer to the God of my life.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9 I say to God, my rock,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“Why have you forgotten me?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Why must I walk about mournfully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because the enemy oppresses me?”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10 As with a deadly wound in my body,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my adversaries taunt me,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while they say to me continually,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“Where is your God?”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11 Why are you cast down, O my soul,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and why are you disquieted within me?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Hope in God; for I shall again praise him,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my help and my God.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413C4D-A931-454D-8500-22242ABA520F}"/>
              </a:ext>
            </a:extLst>
          </p:cNvPr>
          <p:cNvSpPr txBox="1">
            <a:spLocks/>
          </p:cNvSpPr>
          <p:nvPr/>
        </p:nvSpPr>
        <p:spPr>
          <a:xfrm>
            <a:off x="3579040" y="5791201"/>
            <a:ext cx="5033921" cy="561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What do we hear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15940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B591F-C8B1-41B8-BAEC-7A77A588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89228"/>
            <a:ext cx="11029616" cy="576397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2A60AA-1183-4728-B079-DAC6AFE878BB}"/>
              </a:ext>
            </a:extLst>
          </p:cNvPr>
          <p:cNvSpPr txBox="1"/>
          <p:nvPr/>
        </p:nvSpPr>
        <p:spPr>
          <a:xfrm>
            <a:off x="1371600" y="3105835"/>
            <a:ext cx="944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SOUL CARE &amp; SOUL REPAIR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16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CF7E-C176-41ED-B22E-C949E5B2B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93244"/>
          </a:xfrm>
        </p:spPr>
        <p:txBody>
          <a:bodyPr/>
          <a:lstStyle/>
          <a:p>
            <a:r>
              <a:rPr lang="en-US" dirty="0"/>
              <a:t>Soul care =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DDE97-B367-40C7-B4BC-DCDDAB69C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19225"/>
            <a:ext cx="11029615" cy="4556125"/>
          </a:xfrm>
        </p:spPr>
        <p:txBody>
          <a:bodyPr>
            <a:normAutofit/>
          </a:bodyPr>
          <a:lstStyle/>
          <a:p>
            <a:r>
              <a:rPr lang="en-US" sz="2400" dirty="0"/>
              <a:t>Grapple with the existence of evil</a:t>
            </a:r>
          </a:p>
          <a:p>
            <a:r>
              <a:rPr lang="en-US" sz="2400" dirty="0"/>
              <a:t>Pre-determine personal capacity to participate in evil</a:t>
            </a:r>
          </a:p>
          <a:p>
            <a:r>
              <a:rPr lang="en-US" sz="2400" dirty="0"/>
              <a:t>Pre-determine ethics and morals; workshop dilemmas </a:t>
            </a:r>
          </a:p>
          <a:p>
            <a:r>
              <a:rPr lang="en-US" sz="2400" dirty="0"/>
              <a:t>Spiritual practices/disciplines</a:t>
            </a:r>
          </a:p>
          <a:p>
            <a:r>
              <a:rPr lang="en-US" sz="2400" dirty="0"/>
              <a:t>Therapy/Counseling</a:t>
            </a:r>
          </a:p>
          <a:p>
            <a:r>
              <a:rPr lang="en-US" sz="2400" dirty="0"/>
              <a:t>Identity </a:t>
            </a:r>
          </a:p>
        </p:txBody>
      </p:sp>
    </p:spTree>
    <p:extLst>
      <p:ext uri="{BB962C8B-B14F-4D97-AF65-F5344CB8AC3E}">
        <p14:creationId xmlns:p14="http://schemas.microsoft.com/office/powerpoint/2010/main" val="1645390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B8E2-9D42-436F-B931-7E0D18E19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93244"/>
          </a:xfrm>
        </p:spPr>
        <p:txBody>
          <a:bodyPr/>
          <a:lstStyle/>
          <a:p>
            <a:r>
              <a:rPr lang="en-US" dirty="0"/>
              <a:t>Soul repair</a:t>
            </a:r>
          </a:p>
        </p:txBody>
      </p:sp>
      <p:pic>
        <p:nvPicPr>
          <p:cNvPr id="4" name="Content Placeholder 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374F8D3F-FADA-4AF9-8939-F059A27CBD49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30"/>
          <a:stretch/>
        </p:blipFill>
        <p:spPr bwMode="auto">
          <a:xfrm>
            <a:off x="223837" y="1463015"/>
            <a:ext cx="11744325" cy="48330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03552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CBBDC-E4B5-421A-867F-227EC6237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1476375"/>
            <a:ext cx="3031852" cy="941369"/>
          </a:xfrm>
        </p:spPr>
        <p:txBody>
          <a:bodyPr>
            <a:normAutofit/>
          </a:bodyPr>
          <a:lstStyle/>
          <a:p>
            <a:pPr algn="ctr"/>
            <a:r>
              <a:rPr lang="en-US" sz="3400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0C286-956C-4FBD-8641-D0245D1E6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David Peters, </a:t>
            </a:r>
            <a:r>
              <a:rPr lang="en-US" i="1" dirty="0"/>
              <a:t>Post-Traumatic God: How the Church Cares for People Who Have Been to Hell and Back</a:t>
            </a:r>
            <a:endParaRPr lang="en-US" sz="1600" dirty="0"/>
          </a:p>
          <a:p>
            <a:pPr lvl="1"/>
            <a:r>
              <a:rPr lang="en-US" dirty="0"/>
              <a:t>Adam </a:t>
            </a:r>
            <a:r>
              <a:rPr lang="en-US" dirty="0" err="1"/>
              <a:t>Tietje</a:t>
            </a:r>
            <a:r>
              <a:rPr lang="en-US" dirty="0"/>
              <a:t> and Deborah van </a:t>
            </a:r>
            <a:r>
              <a:rPr lang="en-US" dirty="0" err="1"/>
              <a:t>Deusen</a:t>
            </a:r>
            <a:r>
              <a:rPr lang="en-US" dirty="0"/>
              <a:t> </a:t>
            </a:r>
            <a:r>
              <a:rPr lang="en-US" dirty="0" err="1"/>
              <a:t>Hunsinger</a:t>
            </a:r>
            <a:r>
              <a:rPr lang="en-US" dirty="0"/>
              <a:t>, </a:t>
            </a:r>
            <a:r>
              <a:rPr lang="en-US" i="1" dirty="0"/>
              <a:t>Toward a Pastoral Theology of Holy Saturday: Providing Spiritual Care for War Wounded Souls</a:t>
            </a:r>
            <a:endParaRPr lang="en-US" sz="1600" dirty="0"/>
          </a:p>
          <a:p>
            <a:pPr lvl="1"/>
            <a:r>
              <a:rPr lang="en-US" dirty="0"/>
              <a:t>Rita Nakashima Brock and Gabriella </a:t>
            </a:r>
            <a:r>
              <a:rPr lang="en-US" dirty="0" err="1"/>
              <a:t>Lettini</a:t>
            </a:r>
            <a:r>
              <a:rPr lang="en-US" dirty="0"/>
              <a:t>, </a:t>
            </a:r>
            <a:r>
              <a:rPr lang="en-US" i="1" dirty="0"/>
              <a:t>Soul Repair: Recovering from Moral Injury after War</a:t>
            </a:r>
          </a:p>
          <a:p>
            <a:pPr lvl="1"/>
            <a:r>
              <a:rPr lang="en-US" dirty="0"/>
              <a:t>David Blumenthal, </a:t>
            </a:r>
            <a:r>
              <a:rPr lang="en-US" i="1" dirty="0"/>
              <a:t>Exploring Moral Injury in Sacred Texts</a:t>
            </a:r>
            <a:endParaRPr lang="en-US" dirty="0"/>
          </a:p>
          <a:p>
            <a:pPr lvl="1"/>
            <a:r>
              <a:rPr lang="en-US" dirty="0"/>
              <a:t>Bryan </a:t>
            </a:r>
            <a:r>
              <a:rPr lang="en-US" dirty="0" err="1"/>
              <a:t>Doerries</a:t>
            </a:r>
            <a:r>
              <a:rPr lang="en-US" dirty="0"/>
              <a:t>, </a:t>
            </a:r>
            <a:r>
              <a:rPr lang="en-US" i="1" dirty="0"/>
              <a:t>The Theater of War: What Ancient Greek Tragedies Can Teach Us Today</a:t>
            </a:r>
          </a:p>
          <a:p>
            <a:pPr lvl="1"/>
            <a:r>
              <a:rPr lang="en-US" dirty="0"/>
              <a:t>Jonathan Shay, </a:t>
            </a:r>
            <a:r>
              <a:rPr lang="en-US" i="1" dirty="0"/>
              <a:t>Achilles in Vietnam: Combat Trauma and the Undoing of Character</a:t>
            </a:r>
          </a:p>
          <a:p>
            <a:pPr lvl="1"/>
            <a:r>
              <a:rPr lang="en-US" dirty="0"/>
              <a:t>Jonathan Shay, </a:t>
            </a:r>
            <a:r>
              <a:rPr lang="en-US" i="1" dirty="0"/>
              <a:t>Odysseus in America: Combat Trauma and the Trials of Homecoming</a:t>
            </a:r>
            <a:endParaRPr lang="en-US" sz="1600" dirty="0"/>
          </a:p>
          <a:p>
            <a:pPr lvl="1"/>
            <a:r>
              <a:rPr lang="en-US" dirty="0"/>
              <a:t>Phil Klay, </a:t>
            </a:r>
            <a:r>
              <a:rPr lang="en-US" i="1" dirty="0"/>
              <a:t>Redeployment</a:t>
            </a:r>
          </a:p>
          <a:p>
            <a:pPr lvl="1"/>
            <a:r>
              <a:rPr lang="en-US" dirty="0"/>
              <a:t>Tim O’Brien, </a:t>
            </a:r>
            <a:r>
              <a:rPr lang="en-US" i="1" dirty="0"/>
              <a:t>The Things They Carried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D4E1A-145B-4D96-A83D-2019A90EE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000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554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796833-41E5-4EB9-B595-5DA6EF68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Advent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07E5D-41C5-424D-AD8D-7545207F3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1113764"/>
            <a:ext cx="6545514" cy="4624327"/>
          </a:xfrm>
        </p:spPr>
        <p:txBody>
          <a:bodyPr anchor="ctr">
            <a:normAutofit/>
          </a:bodyPr>
          <a:lstStyle/>
          <a:p>
            <a:r>
              <a:rPr lang="en-US" sz="2400" dirty="0"/>
              <a:t>Beginning of liturgical calendar</a:t>
            </a:r>
          </a:p>
          <a:p>
            <a:r>
              <a:rPr lang="en-US" sz="2400" dirty="0"/>
              <a:t>Time of waiting, anticipation</a:t>
            </a:r>
          </a:p>
          <a:p>
            <a:r>
              <a:rPr lang="en-US" sz="2400" dirty="0"/>
              <a:t>Liminal space (already but not yet)</a:t>
            </a:r>
          </a:p>
          <a:p>
            <a:r>
              <a:rPr lang="en-US" sz="2400" dirty="0"/>
              <a:t>Pre-Monarchy = chaotic, disordered, longing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0219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7BF0F-9CD5-4B41-BC7D-5B56134D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266825"/>
            <a:ext cx="11029616" cy="4324350"/>
          </a:xfrm>
        </p:spPr>
        <p:txBody>
          <a:bodyPr>
            <a:normAutofit/>
          </a:bodyPr>
          <a:lstStyle/>
          <a:p>
            <a:r>
              <a:rPr lang="en-US" dirty="0"/>
              <a:t>“Seek and serve Christ in all persons, loving our neighbors as ourselves” (</a:t>
            </a:r>
            <a:r>
              <a:rPr lang="en-US" dirty="0" err="1"/>
              <a:t>Bcp</a:t>
            </a:r>
            <a:r>
              <a:rPr lang="en-US" dirty="0"/>
              <a:t>, 305)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i="1" dirty="0"/>
              <a:t>and</a:t>
            </a:r>
            <a:br>
              <a:rPr lang="en-US" i="1" dirty="0"/>
            </a:br>
            <a:br>
              <a:rPr lang="en-US" i="1" dirty="0"/>
            </a:br>
            <a:br>
              <a:rPr lang="en-US" dirty="0"/>
            </a:br>
            <a:r>
              <a:rPr lang="en-US" dirty="0"/>
              <a:t>“restore all people to unity with god and each other in Christ” (</a:t>
            </a:r>
            <a:r>
              <a:rPr lang="en-US" dirty="0" err="1"/>
              <a:t>bcp</a:t>
            </a:r>
            <a:r>
              <a:rPr lang="en-US" dirty="0"/>
              <a:t>, 855)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9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4AB1E-35E0-423C-9A7B-4A57986FC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50394"/>
          </a:xfrm>
        </p:spPr>
        <p:txBody>
          <a:bodyPr>
            <a:normAutofit/>
          </a:bodyPr>
          <a:lstStyle/>
          <a:p>
            <a:r>
              <a:rPr lang="en-US" sz="3000" dirty="0"/>
              <a:t>outline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0B4EFA-C86E-455F-8D2D-E5B7A4347B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625109"/>
              </p:ext>
            </p:extLst>
          </p:nvPr>
        </p:nvGraphicFramePr>
        <p:xfrm>
          <a:off x="581025" y="1524000"/>
          <a:ext cx="11029950" cy="445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96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B591F-C8B1-41B8-BAEC-7A77A588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89228"/>
            <a:ext cx="11029616" cy="576397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“The human spirit will endure sickness; but a broken spirit—who can bear?” </a:t>
            </a:r>
            <a:r>
              <a:rPr lang="en-US" sz="1800" dirty="0">
                <a:solidFill>
                  <a:schemeClr val="bg1"/>
                </a:solidFill>
              </a:rPr>
              <a:t>(Proverbs 18:14)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2A60AA-1183-4728-B079-DAC6AFE878BB}"/>
              </a:ext>
            </a:extLst>
          </p:cNvPr>
          <p:cNvSpPr txBox="1"/>
          <p:nvPr/>
        </p:nvSpPr>
        <p:spPr>
          <a:xfrm>
            <a:off x="2447925" y="3105835"/>
            <a:ext cx="7296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WHAT IS MORAL INJURY?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990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6D7A-B762-47DD-A460-23A730D84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553373"/>
          </a:xfrm>
        </p:spPr>
        <p:txBody>
          <a:bodyPr/>
          <a:lstStyle/>
          <a:p>
            <a:r>
              <a:rPr lang="en-US" dirty="0"/>
              <a:t>TWO MAIN CAUSES: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80122-F12A-463D-84A5-C952AD4CB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1" y="1546757"/>
            <a:ext cx="5194769" cy="55778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sz="2400" dirty="0"/>
              <a:t>EXTERNAL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1D740-9E4F-4EBF-8848-C19957422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368268"/>
            <a:ext cx="5194766" cy="3492784"/>
          </a:xfrm>
        </p:spPr>
        <p:txBody>
          <a:bodyPr>
            <a:normAutofit/>
          </a:bodyPr>
          <a:lstStyle/>
          <a:p>
            <a:r>
              <a:rPr lang="en-US" sz="2400" dirty="0"/>
              <a:t>betrayal by “someone who holds legitimate authority in a high-stakes situation”</a:t>
            </a:r>
          </a:p>
          <a:p>
            <a:pPr marL="0" indent="0">
              <a:buNone/>
            </a:pPr>
            <a:r>
              <a:rPr lang="en-US" sz="2400" i="1" dirty="0"/>
              <a:t>OR</a:t>
            </a:r>
          </a:p>
          <a:p>
            <a:r>
              <a:rPr lang="en-US" sz="2400" dirty="0"/>
              <a:t>“seeing someone else violate core moral values.”</a:t>
            </a:r>
          </a:p>
          <a:p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873F51-7E54-4285-9BA1-BED00CE7D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6037" y="1546757"/>
            <a:ext cx="5194770" cy="55337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sz="2400" dirty="0"/>
              <a:t>PERSONAL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39B4A-2E4D-4846-BD20-934336F24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6037" y="2363856"/>
            <a:ext cx="5194771" cy="3497195"/>
          </a:xfrm>
        </p:spPr>
        <p:txBody>
          <a:bodyPr>
            <a:normAutofit/>
          </a:bodyPr>
          <a:lstStyle/>
          <a:p>
            <a:r>
              <a:rPr lang="en-US" sz="2400" dirty="0"/>
              <a:t>Personally perpetrating, witnessing, or not preventing “acts that transgress  [one’s] own moral and ethical values or codes of conduct”</a:t>
            </a:r>
          </a:p>
        </p:txBody>
      </p:sp>
    </p:spTree>
    <p:extLst>
      <p:ext uri="{BB962C8B-B14F-4D97-AF65-F5344CB8AC3E}">
        <p14:creationId xmlns:p14="http://schemas.microsoft.com/office/powerpoint/2010/main" val="319785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A3B89715-0C08-460F-B428-54CD79978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C51A34-1C0A-46EC-ADC9-58F4EC681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34" y="4999383"/>
            <a:ext cx="11293599" cy="9524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Process: the road to moral injury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37B2BA-7A3F-4338-9F35-A23EE736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1"/>
            <a:ext cx="11298933" cy="437703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677D424-9960-4ACA-BCD2-505B987C4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57326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34247F3-70BF-4860-A663-2ECA100F9E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6057326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81D5223-6DF2-4751-8B5D-D37B5D98A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6053769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id="{A4A25A5D-B4B0-41A0-A82D-B1FDDF6799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113328"/>
              </p:ext>
            </p:extLst>
          </p:nvPr>
        </p:nvGraphicFramePr>
        <p:xfrm>
          <a:off x="590550" y="705678"/>
          <a:ext cx="10915649" cy="384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0015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427EA3-1645-4B27-A5C2-55E8E24C6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5CDBF6-7B87-4A58-92CA-E887CA36A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BFF2B2E-1CF1-403F-BB44-3F9C3E7F6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8B4D3C-0DE0-43B9-B032-32B536B96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7F37C2-B417-4327-BB5D-AB5A749F8A4A}"/>
              </a:ext>
            </a:extLst>
          </p:cNvPr>
          <p:cNvPicPr/>
          <p:nvPr/>
        </p:nvPicPr>
        <p:blipFill rotWithShape="1">
          <a:blip r:embed="rId2" cstate="email"/>
          <a:srcRect b="8041"/>
          <a:stretch/>
        </p:blipFill>
        <p:spPr>
          <a:xfrm>
            <a:off x="121921" y="856341"/>
            <a:ext cx="7806738" cy="554445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07788D3-E467-4E25-A5E9-FD41795BD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C51A34-1C0A-46EC-ADC9-58F4EC681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93179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Moral injury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=/= </a:t>
            </a:r>
            <a:r>
              <a:rPr lang="en-US" sz="3600" dirty="0" err="1">
                <a:solidFill>
                  <a:srgbClr val="FFFFFF"/>
                </a:solidFill>
              </a:rPr>
              <a:t>ptsd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545FDB-FF79-4AC5-82ED-EE7657CB11EE}"/>
              </a:ext>
            </a:extLst>
          </p:cNvPr>
          <p:cNvSpPr txBox="1"/>
          <p:nvPr/>
        </p:nvSpPr>
        <p:spPr>
          <a:xfrm>
            <a:off x="121921" y="6450850"/>
            <a:ext cx="18364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Huffington Post</a:t>
            </a:r>
          </a:p>
        </p:txBody>
      </p:sp>
    </p:spTree>
    <p:extLst>
      <p:ext uri="{BB962C8B-B14F-4D97-AF65-F5344CB8AC3E}">
        <p14:creationId xmlns:p14="http://schemas.microsoft.com/office/powerpoint/2010/main" val="83929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B591F-C8B1-41B8-BAEC-7A77A588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89228"/>
            <a:ext cx="11029616" cy="576397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2A60AA-1183-4728-B079-DAC6AFE878BB}"/>
              </a:ext>
            </a:extLst>
          </p:cNvPr>
          <p:cNvSpPr txBox="1"/>
          <p:nvPr/>
        </p:nvSpPr>
        <p:spPr>
          <a:xfrm>
            <a:off x="1371600" y="3105835"/>
            <a:ext cx="944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MANIFESTATIONS OF MORAL INJURY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0172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8628</TotalTime>
  <Words>1027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Schoolbook</vt:lpstr>
      <vt:lpstr>Franklin Gothic Book</vt:lpstr>
      <vt:lpstr>Wingdings 2</vt:lpstr>
      <vt:lpstr>DividendVTI</vt:lpstr>
      <vt:lpstr>The longing of the soul </vt:lpstr>
      <vt:lpstr>Advent</vt:lpstr>
      <vt:lpstr>“Seek and serve Christ in all persons, loving our neighbors as ourselves” (Bcp, 305)   and   “restore all people to unity with god and each other in Christ” (bcp, 855) </vt:lpstr>
      <vt:lpstr>outline</vt:lpstr>
      <vt:lpstr>“The human spirit will endure sickness; but a broken spirit—who can bear?” (Proverbs 18:14)</vt:lpstr>
      <vt:lpstr>TWO MAIN CAUSES:</vt:lpstr>
      <vt:lpstr>Process: the road to moral injury</vt:lpstr>
      <vt:lpstr>Moral injury  =/= ptsd  </vt:lpstr>
      <vt:lpstr>PowerPoint Presentation</vt:lpstr>
      <vt:lpstr>MILITARY</vt:lpstr>
      <vt:lpstr>jeremiah</vt:lpstr>
      <vt:lpstr>Psalm 42</vt:lpstr>
      <vt:lpstr>PowerPoint Presentation</vt:lpstr>
      <vt:lpstr>Soul care = Prevention</vt:lpstr>
      <vt:lpstr>Soul repair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Anna Page</dc:creator>
  <cp:lastModifiedBy>Anna Page</cp:lastModifiedBy>
  <cp:revision>5</cp:revision>
  <dcterms:created xsi:type="dcterms:W3CDTF">2019-11-26T00:05:11Z</dcterms:created>
  <dcterms:modified xsi:type="dcterms:W3CDTF">2019-12-01T23:53:45Z</dcterms:modified>
</cp:coreProperties>
</file>