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83" r:id="rId4"/>
    <p:sldId id="295" r:id="rId5"/>
    <p:sldId id="306" r:id="rId6"/>
    <p:sldId id="307" r:id="rId7"/>
    <p:sldId id="308" r:id="rId8"/>
    <p:sldId id="309" r:id="rId9"/>
    <p:sldId id="310" r:id="rId10"/>
    <p:sldId id="312" r:id="rId11"/>
    <p:sldId id="315" r:id="rId12"/>
    <p:sldId id="314" r:id="rId13"/>
    <p:sldId id="316" r:id="rId14"/>
    <p:sldId id="317" r:id="rId15"/>
    <p:sldId id="318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B15"/>
    <a:srgbClr val="FFD5D5"/>
    <a:srgbClr val="F7F7F7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4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C2300-BF24-43FA-8750-C63CB49272B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DE552F7-1E49-4374-99D9-429B9B99C4CC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Empathy &amp; Trauma</a:t>
          </a:r>
        </a:p>
      </dgm:t>
    </dgm:pt>
    <dgm:pt modelId="{53E82FEA-C7EA-46AD-8DB5-119727F26B36}" type="parTrans" cxnId="{4F42568E-2852-4589-B845-8432627D39A4}">
      <dgm:prSet/>
      <dgm:spPr/>
      <dgm:t>
        <a:bodyPr/>
        <a:lstStyle/>
        <a:p>
          <a:endParaRPr lang="en-US"/>
        </a:p>
      </dgm:t>
    </dgm:pt>
    <dgm:pt modelId="{9E151E53-9EB2-4887-A768-5FBA857BC220}" type="sibTrans" cxnId="{4F42568E-2852-4589-B845-8432627D39A4}">
      <dgm:prSet/>
      <dgm:spPr/>
      <dgm:t>
        <a:bodyPr/>
        <a:lstStyle/>
        <a:p>
          <a:endParaRPr lang="en-US"/>
        </a:p>
      </dgm:t>
    </dgm:pt>
    <dgm:pt modelId="{9E3718ED-42C5-4DF0-83CE-5A67F676592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Defining Trauma</a:t>
          </a:r>
        </a:p>
      </dgm:t>
    </dgm:pt>
    <dgm:pt modelId="{D09E2A07-E853-4ADA-96E2-0955509A5F82}" type="parTrans" cxnId="{771AF157-69F8-4B36-A993-3476243E4CB3}">
      <dgm:prSet/>
      <dgm:spPr/>
      <dgm:t>
        <a:bodyPr/>
        <a:lstStyle/>
        <a:p>
          <a:endParaRPr lang="en-US"/>
        </a:p>
      </dgm:t>
    </dgm:pt>
    <dgm:pt modelId="{F7BCCCA4-9D6B-482B-A489-D43C1DAEB3A0}" type="sibTrans" cxnId="{771AF157-69F8-4B36-A993-3476243E4CB3}">
      <dgm:prSet/>
      <dgm:spPr/>
      <dgm:t>
        <a:bodyPr/>
        <a:lstStyle/>
        <a:p>
          <a:endParaRPr lang="en-US"/>
        </a:p>
      </dgm:t>
    </dgm:pt>
    <dgm:pt modelId="{CAC15C81-1AF2-42B7-AC71-F8F6D28EBBB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Impacts of Trauma, Responses,&amp; Coping Mechanisms</a:t>
          </a:r>
        </a:p>
      </dgm:t>
    </dgm:pt>
    <dgm:pt modelId="{1B3B60D2-00A5-4E26-892C-918BD3CD8DFC}" type="parTrans" cxnId="{B8CA05F8-C286-46E3-AAA3-08F1104AF996}">
      <dgm:prSet/>
      <dgm:spPr/>
      <dgm:t>
        <a:bodyPr/>
        <a:lstStyle/>
        <a:p>
          <a:endParaRPr lang="en-US"/>
        </a:p>
      </dgm:t>
    </dgm:pt>
    <dgm:pt modelId="{C9267981-A5AF-444F-B490-F453842C8941}" type="sibTrans" cxnId="{B8CA05F8-C286-46E3-AAA3-08F1104AF996}">
      <dgm:prSet/>
      <dgm:spPr/>
      <dgm:t>
        <a:bodyPr/>
        <a:lstStyle/>
        <a:p>
          <a:endParaRPr lang="en-US"/>
        </a:p>
      </dgm:t>
    </dgm:pt>
    <dgm:pt modelId="{8587D62C-5EFC-4C9B-8FAA-81295F8ED10F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Leadership after Trauma</a:t>
          </a:r>
        </a:p>
      </dgm:t>
    </dgm:pt>
    <dgm:pt modelId="{CE5E472B-F525-4122-9489-CCFB7629CD88}" type="parTrans" cxnId="{DF56F433-EC3E-4449-8AAC-6F01D08056A4}">
      <dgm:prSet/>
      <dgm:spPr/>
      <dgm:t>
        <a:bodyPr/>
        <a:lstStyle/>
        <a:p>
          <a:endParaRPr lang="en-US"/>
        </a:p>
      </dgm:t>
    </dgm:pt>
    <dgm:pt modelId="{6D0C3FB3-39F3-4592-82C1-6AC4B8AB9DB4}" type="sibTrans" cxnId="{DF56F433-EC3E-4449-8AAC-6F01D08056A4}">
      <dgm:prSet/>
      <dgm:spPr/>
      <dgm:t>
        <a:bodyPr/>
        <a:lstStyle/>
        <a:p>
          <a:endParaRPr lang="en-US"/>
        </a:p>
      </dgm:t>
    </dgm:pt>
    <dgm:pt modelId="{59A2D50B-E840-4683-93B6-4D2AB252FF7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</dgm:t>
    </dgm:pt>
    <dgm:pt modelId="{509440C7-9827-452A-9442-719704BD1B8C}" type="parTrans" cxnId="{5CC0A008-46D2-45B5-AE34-6968667AB9A5}">
      <dgm:prSet/>
      <dgm:spPr/>
      <dgm:t>
        <a:bodyPr/>
        <a:lstStyle/>
        <a:p>
          <a:endParaRPr lang="en-US"/>
        </a:p>
      </dgm:t>
    </dgm:pt>
    <dgm:pt modelId="{B6BB1943-6988-4580-A949-A542F390812E}" type="sibTrans" cxnId="{5CC0A008-46D2-45B5-AE34-6968667AB9A5}">
      <dgm:prSet/>
      <dgm:spPr/>
      <dgm:t>
        <a:bodyPr/>
        <a:lstStyle/>
        <a:p>
          <a:endParaRPr lang="en-US"/>
        </a:p>
      </dgm:t>
    </dgm:pt>
    <dgm:pt modelId="{39EF7D7B-2B33-4435-8C4B-DD986F107123}" type="pres">
      <dgm:prSet presAssocID="{5A0C2300-BF24-43FA-8750-C63CB49272BC}" presName="Name0" presStyleCnt="0">
        <dgm:presLayoutVars>
          <dgm:dir/>
          <dgm:animLvl val="lvl"/>
          <dgm:resizeHandles val="exact"/>
        </dgm:presLayoutVars>
      </dgm:prSet>
      <dgm:spPr/>
    </dgm:pt>
    <dgm:pt modelId="{73A2DCC7-37B0-4530-B365-CE16D4EFA6F7}" type="pres">
      <dgm:prSet presAssocID="{9DE552F7-1E49-4374-99D9-429B9B99C4CC}" presName="parTxOnly" presStyleLbl="node1" presStyleIdx="0" presStyleCnt="5" custScaleY="127847">
        <dgm:presLayoutVars>
          <dgm:chMax val="0"/>
          <dgm:chPref val="0"/>
          <dgm:bulletEnabled val="1"/>
        </dgm:presLayoutVars>
      </dgm:prSet>
      <dgm:spPr/>
    </dgm:pt>
    <dgm:pt modelId="{0E989E69-6FD1-44CF-BF0C-8521E25F0E92}" type="pres">
      <dgm:prSet presAssocID="{9E151E53-9EB2-4887-A768-5FBA857BC220}" presName="parTxOnlySpace" presStyleCnt="0"/>
      <dgm:spPr/>
    </dgm:pt>
    <dgm:pt modelId="{4DB4E159-4505-45BE-8596-A14DDC48FD12}" type="pres">
      <dgm:prSet presAssocID="{9E3718ED-42C5-4DF0-83CE-5A67F6765923}" presName="parTxOnly" presStyleLbl="node1" presStyleIdx="1" presStyleCnt="5" custScaleY="127847">
        <dgm:presLayoutVars>
          <dgm:chMax val="0"/>
          <dgm:chPref val="0"/>
          <dgm:bulletEnabled val="1"/>
        </dgm:presLayoutVars>
      </dgm:prSet>
      <dgm:spPr/>
    </dgm:pt>
    <dgm:pt modelId="{21B2C89F-16FD-4D5C-A4BF-D67D0B5B5FC5}" type="pres">
      <dgm:prSet presAssocID="{F7BCCCA4-9D6B-482B-A489-D43C1DAEB3A0}" presName="parTxOnlySpace" presStyleCnt="0"/>
      <dgm:spPr/>
    </dgm:pt>
    <dgm:pt modelId="{C4DC2400-3763-4F90-BF44-DEDB01A4659B}" type="pres">
      <dgm:prSet presAssocID="{CAC15C81-1AF2-42B7-AC71-F8F6D28EBBB3}" presName="parTxOnly" presStyleLbl="node1" presStyleIdx="2" presStyleCnt="5" custScaleY="127847">
        <dgm:presLayoutVars>
          <dgm:chMax val="0"/>
          <dgm:chPref val="0"/>
          <dgm:bulletEnabled val="1"/>
        </dgm:presLayoutVars>
      </dgm:prSet>
      <dgm:spPr/>
    </dgm:pt>
    <dgm:pt modelId="{682B4C05-C004-46CC-B420-918DDC18474C}" type="pres">
      <dgm:prSet presAssocID="{C9267981-A5AF-444F-B490-F453842C8941}" presName="parTxOnlySpace" presStyleCnt="0"/>
      <dgm:spPr/>
    </dgm:pt>
    <dgm:pt modelId="{90CEC047-5193-4E2E-9814-0638368DDA7C}" type="pres">
      <dgm:prSet presAssocID="{8587D62C-5EFC-4C9B-8FAA-81295F8ED10F}" presName="parTxOnly" presStyleLbl="node1" presStyleIdx="3" presStyleCnt="5" custScaleY="132197">
        <dgm:presLayoutVars>
          <dgm:chMax val="0"/>
          <dgm:chPref val="0"/>
          <dgm:bulletEnabled val="1"/>
        </dgm:presLayoutVars>
      </dgm:prSet>
      <dgm:spPr/>
    </dgm:pt>
    <dgm:pt modelId="{D1AD6DBB-2051-49CD-9088-2626C0E260B3}" type="pres">
      <dgm:prSet presAssocID="{6D0C3FB3-39F3-4592-82C1-6AC4B8AB9DB4}" presName="parTxOnlySpace" presStyleCnt="0"/>
      <dgm:spPr/>
    </dgm:pt>
    <dgm:pt modelId="{EE3E476F-9D41-48BF-BB41-F542B0B48FA2}" type="pres">
      <dgm:prSet presAssocID="{59A2D50B-E840-4683-93B6-4D2AB252FF78}" presName="parTxOnly" presStyleLbl="node1" presStyleIdx="4" presStyleCnt="5" custScaleY="127847">
        <dgm:presLayoutVars>
          <dgm:chMax val="0"/>
          <dgm:chPref val="0"/>
          <dgm:bulletEnabled val="1"/>
        </dgm:presLayoutVars>
      </dgm:prSet>
      <dgm:spPr/>
    </dgm:pt>
  </dgm:ptLst>
  <dgm:cxnLst>
    <dgm:cxn modelId="{5CC0A008-46D2-45B5-AE34-6968667AB9A5}" srcId="{5A0C2300-BF24-43FA-8750-C63CB49272BC}" destId="{59A2D50B-E840-4683-93B6-4D2AB252FF78}" srcOrd="4" destOrd="0" parTransId="{509440C7-9827-452A-9442-719704BD1B8C}" sibTransId="{B6BB1943-6988-4580-A949-A542F390812E}"/>
    <dgm:cxn modelId="{2720922E-AC75-4DDE-A258-CF03C9C13DC4}" type="presOf" srcId="{59A2D50B-E840-4683-93B6-4D2AB252FF78}" destId="{EE3E476F-9D41-48BF-BB41-F542B0B48FA2}" srcOrd="0" destOrd="0" presId="urn:microsoft.com/office/officeart/2005/8/layout/chevron1"/>
    <dgm:cxn modelId="{DF56F433-EC3E-4449-8AAC-6F01D08056A4}" srcId="{5A0C2300-BF24-43FA-8750-C63CB49272BC}" destId="{8587D62C-5EFC-4C9B-8FAA-81295F8ED10F}" srcOrd="3" destOrd="0" parTransId="{CE5E472B-F525-4122-9489-CCFB7629CD88}" sibTransId="{6D0C3FB3-39F3-4592-82C1-6AC4B8AB9DB4}"/>
    <dgm:cxn modelId="{7243C035-FB93-4BF7-B6BD-707622770DC4}" type="presOf" srcId="{CAC15C81-1AF2-42B7-AC71-F8F6D28EBBB3}" destId="{C4DC2400-3763-4F90-BF44-DEDB01A4659B}" srcOrd="0" destOrd="0" presId="urn:microsoft.com/office/officeart/2005/8/layout/chevron1"/>
    <dgm:cxn modelId="{C2BAFD73-A9DC-4728-AFFE-349B26B66C44}" type="presOf" srcId="{8587D62C-5EFC-4C9B-8FAA-81295F8ED10F}" destId="{90CEC047-5193-4E2E-9814-0638368DDA7C}" srcOrd="0" destOrd="0" presId="urn:microsoft.com/office/officeart/2005/8/layout/chevron1"/>
    <dgm:cxn modelId="{771AF157-69F8-4B36-A993-3476243E4CB3}" srcId="{5A0C2300-BF24-43FA-8750-C63CB49272BC}" destId="{9E3718ED-42C5-4DF0-83CE-5A67F6765923}" srcOrd="1" destOrd="0" parTransId="{D09E2A07-E853-4ADA-96E2-0955509A5F82}" sibTransId="{F7BCCCA4-9D6B-482B-A489-D43C1DAEB3A0}"/>
    <dgm:cxn modelId="{4F42568E-2852-4589-B845-8432627D39A4}" srcId="{5A0C2300-BF24-43FA-8750-C63CB49272BC}" destId="{9DE552F7-1E49-4374-99D9-429B9B99C4CC}" srcOrd="0" destOrd="0" parTransId="{53E82FEA-C7EA-46AD-8DB5-119727F26B36}" sibTransId="{9E151E53-9EB2-4887-A768-5FBA857BC220}"/>
    <dgm:cxn modelId="{01E6ED9D-2E5A-45CD-856E-3E8D81ED4372}" type="presOf" srcId="{5A0C2300-BF24-43FA-8750-C63CB49272BC}" destId="{39EF7D7B-2B33-4435-8C4B-DD986F107123}" srcOrd="0" destOrd="0" presId="urn:microsoft.com/office/officeart/2005/8/layout/chevron1"/>
    <dgm:cxn modelId="{42CBB6BA-8042-4AE5-B266-A701476DD93B}" type="presOf" srcId="{9E3718ED-42C5-4DF0-83CE-5A67F6765923}" destId="{4DB4E159-4505-45BE-8596-A14DDC48FD12}" srcOrd="0" destOrd="0" presId="urn:microsoft.com/office/officeart/2005/8/layout/chevron1"/>
    <dgm:cxn modelId="{720CDACD-7BBA-412C-9630-F6DBAC7C3AB8}" type="presOf" srcId="{9DE552F7-1E49-4374-99D9-429B9B99C4CC}" destId="{73A2DCC7-37B0-4530-B365-CE16D4EFA6F7}" srcOrd="0" destOrd="0" presId="urn:microsoft.com/office/officeart/2005/8/layout/chevron1"/>
    <dgm:cxn modelId="{B8CA05F8-C286-46E3-AAA3-08F1104AF996}" srcId="{5A0C2300-BF24-43FA-8750-C63CB49272BC}" destId="{CAC15C81-1AF2-42B7-AC71-F8F6D28EBBB3}" srcOrd="2" destOrd="0" parTransId="{1B3B60D2-00A5-4E26-892C-918BD3CD8DFC}" sibTransId="{C9267981-A5AF-444F-B490-F453842C8941}"/>
    <dgm:cxn modelId="{93F307DC-1997-4BD6-816B-793BF0B48BFA}" type="presParOf" srcId="{39EF7D7B-2B33-4435-8C4B-DD986F107123}" destId="{73A2DCC7-37B0-4530-B365-CE16D4EFA6F7}" srcOrd="0" destOrd="0" presId="urn:microsoft.com/office/officeart/2005/8/layout/chevron1"/>
    <dgm:cxn modelId="{20711F23-69BC-41B3-B0B3-CA8FD377B13B}" type="presParOf" srcId="{39EF7D7B-2B33-4435-8C4B-DD986F107123}" destId="{0E989E69-6FD1-44CF-BF0C-8521E25F0E92}" srcOrd="1" destOrd="0" presId="urn:microsoft.com/office/officeart/2005/8/layout/chevron1"/>
    <dgm:cxn modelId="{A09F7EBD-0E68-422E-BB67-1762735EE824}" type="presParOf" srcId="{39EF7D7B-2B33-4435-8C4B-DD986F107123}" destId="{4DB4E159-4505-45BE-8596-A14DDC48FD12}" srcOrd="2" destOrd="0" presId="urn:microsoft.com/office/officeart/2005/8/layout/chevron1"/>
    <dgm:cxn modelId="{B2728649-5395-40B5-A672-953B5D512968}" type="presParOf" srcId="{39EF7D7B-2B33-4435-8C4B-DD986F107123}" destId="{21B2C89F-16FD-4D5C-A4BF-D67D0B5B5FC5}" srcOrd="3" destOrd="0" presId="urn:microsoft.com/office/officeart/2005/8/layout/chevron1"/>
    <dgm:cxn modelId="{723F7086-C9B5-45AA-BEC5-B87867DDA531}" type="presParOf" srcId="{39EF7D7B-2B33-4435-8C4B-DD986F107123}" destId="{C4DC2400-3763-4F90-BF44-DEDB01A4659B}" srcOrd="4" destOrd="0" presId="urn:microsoft.com/office/officeart/2005/8/layout/chevron1"/>
    <dgm:cxn modelId="{82D6514F-DADF-4D1D-A7C6-74B3FC4DD37C}" type="presParOf" srcId="{39EF7D7B-2B33-4435-8C4B-DD986F107123}" destId="{682B4C05-C004-46CC-B420-918DDC18474C}" srcOrd="5" destOrd="0" presId="urn:microsoft.com/office/officeart/2005/8/layout/chevron1"/>
    <dgm:cxn modelId="{E328F4F1-D256-4064-873B-0283E57AC682}" type="presParOf" srcId="{39EF7D7B-2B33-4435-8C4B-DD986F107123}" destId="{90CEC047-5193-4E2E-9814-0638368DDA7C}" srcOrd="6" destOrd="0" presId="urn:microsoft.com/office/officeart/2005/8/layout/chevron1"/>
    <dgm:cxn modelId="{01EBD4D5-BE15-4567-AAC8-DA41BC708975}" type="presParOf" srcId="{39EF7D7B-2B33-4435-8C4B-DD986F107123}" destId="{D1AD6DBB-2051-49CD-9088-2626C0E260B3}" srcOrd="7" destOrd="0" presId="urn:microsoft.com/office/officeart/2005/8/layout/chevron1"/>
    <dgm:cxn modelId="{64ED5A12-7CE4-4271-BBE6-F28C1E0A2844}" type="presParOf" srcId="{39EF7D7B-2B33-4435-8C4B-DD986F107123}" destId="{EE3E476F-9D41-48BF-BB41-F542B0B48FA2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3052F-5C11-49C1-84F8-4C3D6155BA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79659AC-FF60-4130-8DDF-B4B79FAEFC6A}">
      <dgm:prSet phldrT="[Text]"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________</a:t>
          </a:r>
        </a:p>
        <a:p>
          <a:r>
            <a:rPr lang="en-US" sz="2300" dirty="0">
              <a:latin typeface="Arial" panose="020B0604020202020204" pitchFamily="34" charset="0"/>
              <a:cs typeface="Arial" panose="020B0604020202020204" pitchFamily="34" charset="0"/>
            </a:rPr>
            <a:t>Determines if it is traumatic</a:t>
          </a:r>
        </a:p>
      </dgm:t>
    </dgm:pt>
    <dgm:pt modelId="{0A2B8A28-9F06-4111-8DB4-D39C27F2F848}" type="parTrans" cxnId="{6CFC5BD9-00EA-4ECF-B179-B6490D44B2F6}">
      <dgm:prSet/>
      <dgm:spPr/>
      <dgm:t>
        <a:bodyPr/>
        <a:lstStyle/>
        <a:p>
          <a:endParaRPr lang="en-US"/>
        </a:p>
      </dgm:t>
    </dgm:pt>
    <dgm:pt modelId="{B2470612-1F80-4A78-8309-F6114355C331}" type="sibTrans" cxnId="{6CFC5BD9-00EA-4ECF-B179-B6490D44B2F6}">
      <dgm:prSet/>
      <dgm:spPr/>
      <dgm:t>
        <a:bodyPr/>
        <a:lstStyle/>
        <a:p>
          <a:endParaRPr lang="en-US" dirty="0"/>
        </a:p>
      </dgm:t>
    </dgm:pt>
    <dgm:pt modelId="{AFF967F1-A000-495A-9B01-EB0E61276A58}">
      <dgm:prSet phldrT="[Text]" custT="1"/>
      <dgm:spPr/>
      <dgm:t>
        <a:bodyPr/>
        <a:lstStyle/>
        <a:p>
          <a:r>
            <a: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_______</a:t>
          </a:r>
        </a:p>
        <a:p>
          <a:r>
            <a: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Adverse consequences</a:t>
          </a:r>
        </a:p>
      </dgm:t>
    </dgm:pt>
    <dgm:pt modelId="{80F45EEF-85D6-416D-8EC0-D40426FC2E9C}" type="parTrans" cxnId="{54ED720B-EFA3-49D0-B380-A53B10001885}">
      <dgm:prSet/>
      <dgm:spPr/>
      <dgm:t>
        <a:bodyPr/>
        <a:lstStyle/>
        <a:p>
          <a:endParaRPr lang="en-US"/>
        </a:p>
      </dgm:t>
    </dgm:pt>
    <dgm:pt modelId="{0AD2A040-0B48-4058-8243-B21141FDF506}" type="sibTrans" cxnId="{54ED720B-EFA3-49D0-B380-A53B10001885}">
      <dgm:prSet/>
      <dgm:spPr/>
      <dgm:t>
        <a:bodyPr/>
        <a:lstStyle/>
        <a:p>
          <a:endParaRPr lang="en-US"/>
        </a:p>
      </dgm:t>
    </dgm:pt>
    <dgm:pt modelId="{F4DEA318-A8DD-4A09-B87C-2E15002558F0}">
      <dgm:prSet phldrT="[Text]"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________</a:t>
          </a:r>
        </a:p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Causes trauma</a:t>
          </a:r>
        </a:p>
      </dgm:t>
    </dgm:pt>
    <dgm:pt modelId="{BB64AFAE-A369-4B4C-8803-5539B3EC4E83}" type="sibTrans" cxnId="{FA212103-B1F4-4E25-8B76-B2DFEE5D4447}">
      <dgm:prSet/>
      <dgm:spPr/>
      <dgm:t>
        <a:bodyPr/>
        <a:lstStyle/>
        <a:p>
          <a:endParaRPr lang="en-US" dirty="0"/>
        </a:p>
      </dgm:t>
    </dgm:pt>
    <dgm:pt modelId="{74B2B8F1-B405-441D-9599-E64DE271D13F}" type="parTrans" cxnId="{FA212103-B1F4-4E25-8B76-B2DFEE5D4447}">
      <dgm:prSet/>
      <dgm:spPr/>
      <dgm:t>
        <a:bodyPr/>
        <a:lstStyle/>
        <a:p>
          <a:endParaRPr lang="en-US"/>
        </a:p>
      </dgm:t>
    </dgm:pt>
    <dgm:pt modelId="{F50D0324-0F7B-4B0D-B364-8C3133C6EFD1}" type="pres">
      <dgm:prSet presAssocID="{9E73052F-5C11-49C1-84F8-4C3D6155BA00}" presName="Name0" presStyleCnt="0">
        <dgm:presLayoutVars>
          <dgm:dir/>
          <dgm:resizeHandles val="exact"/>
        </dgm:presLayoutVars>
      </dgm:prSet>
      <dgm:spPr/>
    </dgm:pt>
    <dgm:pt modelId="{359140DF-392A-445D-B01E-8232049FB047}" type="pres">
      <dgm:prSet presAssocID="{F4DEA318-A8DD-4A09-B87C-2E15002558F0}" presName="node" presStyleLbl="node1" presStyleIdx="0" presStyleCnt="3">
        <dgm:presLayoutVars>
          <dgm:bulletEnabled val="1"/>
        </dgm:presLayoutVars>
      </dgm:prSet>
      <dgm:spPr/>
    </dgm:pt>
    <dgm:pt modelId="{4A330686-684B-4148-8B9F-25A93E136206}" type="pres">
      <dgm:prSet presAssocID="{BB64AFAE-A369-4B4C-8803-5539B3EC4E83}" presName="sibTrans" presStyleLbl="sibTrans2D1" presStyleIdx="0" presStyleCnt="2"/>
      <dgm:spPr/>
    </dgm:pt>
    <dgm:pt modelId="{BD25A125-6A5F-410B-A497-4A2D8E63DDA1}" type="pres">
      <dgm:prSet presAssocID="{BB64AFAE-A369-4B4C-8803-5539B3EC4E83}" presName="connectorText" presStyleLbl="sibTrans2D1" presStyleIdx="0" presStyleCnt="2"/>
      <dgm:spPr/>
    </dgm:pt>
    <dgm:pt modelId="{A7C4F7D8-7B1B-4C30-82D7-F5DC1101A0D7}" type="pres">
      <dgm:prSet presAssocID="{379659AC-FF60-4130-8DDF-B4B79FAEFC6A}" presName="node" presStyleLbl="node1" presStyleIdx="1" presStyleCnt="3">
        <dgm:presLayoutVars>
          <dgm:bulletEnabled val="1"/>
        </dgm:presLayoutVars>
      </dgm:prSet>
      <dgm:spPr/>
    </dgm:pt>
    <dgm:pt modelId="{A2932D3A-43F7-40D3-B1E9-0D6D854A58AA}" type="pres">
      <dgm:prSet presAssocID="{B2470612-1F80-4A78-8309-F6114355C331}" presName="sibTrans" presStyleLbl="sibTrans2D1" presStyleIdx="1" presStyleCnt="2"/>
      <dgm:spPr/>
    </dgm:pt>
    <dgm:pt modelId="{216813F3-99D0-4302-AF47-6105E0AE31D7}" type="pres">
      <dgm:prSet presAssocID="{B2470612-1F80-4A78-8309-F6114355C331}" presName="connectorText" presStyleLbl="sibTrans2D1" presStyleIdx="1" presStyleCnt="2"/>
      <dgm:spPr/>
    </dgm:pt>
    <dgm:pt modelId="{F2B9208D-8AFF-4D13-B76E-4F575586ADD5}" type="pres">
      <dgm:prSet presAssocID="{AFF967F1-A000-495A-9B01-EB0E61276A58}" presName="node" presStyleLbl="node1" presStyleIdx="2" presStyleCnt="3">
        <dgm:presLayoutVars>
          <dgm:bulletEnabled val="1"/>
        </dgm:presLayoutVars>
      </dgm:prSet>
      <dgm:spPr/>
    </dgm:pt>
  </dgm:ptLst>
  <dgm:cxnLst>
    <dgm:cxn modelId="{FA212103-B1F4-4E25-8B76-B2DFEE5D4447}" srcId="{9E73052F-5C11-49C1-84F8-4C3D6155BA00}" destId="{F4DEA318-A8DD-4A09-B87C-2E15002558F0}" srcOrd="0" destOrd="0" parTransId="{74B2B8F1-B405-441D-9599-E64DE271D13F}" sibTransId="{BB64AFAE-A369-4B4C-8803-5539B3EC4E83}"/>
    <dgm:cxn modelId="{54ED720B-EFA3-49D0-B380-A53B10001885}" srcId="{9E73052F-5C11-49C1-84F8-4C3D6155BA00}" destId="{AFF967F1-A000-495A-9B01-EB0E61276A58}" srcOrd="2" destOrd="0" parTransId="{80F45EEF-85D6-416D-8EC0-D40426FC2E9C}" sibTransId="{0AD2A040-0B48-4058-8243-B21141FDF506}"/>
    <dgm:cxn modelId="{35AA6730-A544-4AD6-9BD8-1A929B032296}" type="presOf" srcId="{BB64AFAE-A369-4B4C-8803-5539B3EC4E83}" destId="{BD25A125-6A5F-410B-A497-4A2D8E63DDA1}" srcOrd="1" destOrd="0" presId="urn:microsoft.com/office/officeart/2005/8/layout/process1"/>
    <dgm:cxn modelId="{C6FCB543-0CA9-4207-8D4D-A328A49D7152}" type="presOf" srcId="{F4DEA318-A8DD-4A09-B87C-2E15002558F0}" destId="{359140DF-392A-445D-B01E-8232049FB047}" srcOrd="0" destOrd="0" presId="urn:microsoft.com/office/officeart/2005/8/layout/process1"/>
    <dgm:cxn modelId="{C7785A4B-9F3D-442D-BDD5-52460239D2B2}" type="presOf" srcId="{BB64AFAE-A369-4B4C-8803-5539B3EC4E83}" destId="{4A330686-684B-4148-8B9F-25A93E136206}" srcOrd="0" destOrd="0" presId="urn:microsoft.com/office/officeart/2005/8/layout/process1"/>
    <dgm:cxn modelId="{0FF7E94B-56C6-4FAF-9C53-74D2C0AC5D5B}" type="presOf" srcId="{379659AC-FF60-4130-8DDF-B4B79FAEFC6A}" destId="{A7C4F7D8-7B1B-4C30-82D7-F5DC1101A0D7}" srcOrd="0" destOrd="0" presId="urn:microsoft.com/office/officeart/2005/8/layout/process1"/>
    <dgm:cxn modelId="{9E64EA83-96B1-4BB3-A8B2-9E1F8D69AFEB}" type="presOf" srcId="{B2470612-1F80-4A78-8309-F6114355C331}" destId="{216813F3-99D0-4302-AF47-6105E0AE31D7}" srcOrd="1" destOrd="0" presId="urn:microsoft.com/office/officeart/2005/8/layout/process1"/>
    <dgm:cxn modelId="{907BF49D-FA70-4F60-82D5-CFE33FC30104}" type="presOf" srcId="{AFF967F1-A000-495A-9B01-EB0E61276A58}" destId="{F2B9208D-8AFF-4D13-B76E-4F575586ADD5}" srcOrd="0" destOrd="0" presId="urn:microsoft.com/office/officeart/2005/8/layout/process1"/>
    <dgm:cxn modelId="{5144C1B1-6F68-41D0-ACFF-F9BAB1994497}" type="presOf" srcId="{9E73052F-5C11-49C1-84F8-4C3D6155BA00}" destId="{F50D0324-0F7B-4B0D-B364-8C3133C6EFD1}" srcOrd="0" destOrd="0" presId="urn:microsoft.com/office/officeart/2005/8/layout/process1"/>
    <dgm:cxn modelId="{D7F257C6-3750-408F-896F-6D6DBB9A40F1}" type="presOf" srcId="{B2470612-1F80-4A78-8309-F6114355C331}" destId="{A2932D3A-43F7-40D3-B1E9-0D6D854A58AA}" srcOrd="0" destOrd="0" presId="urn:microsoft.com/office/officeart/2005/8/layout/process1"/>
    <dgm:cxn modelId="{6CFC5BD9-00EA-4ECF-B179-B6490D44B2F6}" srcId="{9E73052F-5C11-49C1-84F8-4C3D6155BA00}" destId="{379659AC-FF60-4130-8DDF-B4B79FAEFC6A}" srcOrd="1" destOrd="0" parTransId="{0A2B8A28-9F06-4111-8DB4-D39C27F2F848}" sibTransId="{B2470612-1F80-4A78-8309-F6114355C331}"/>
    <dgm:cxn modelId="{9D7184D0-4C78-425B-8EDC-5EA85FDE1E22}" type="presParOf" srcId="{F50D0324-0F7B-4B0D-B364-8C3133C6EFD1}" destId="{359140DF-392A-445D-B01E-8232049FB047}" srcOrd="0" destOrd="0" presId="urn:microsoft.com/office/officeart/2005/8/layout/process1"/>
    <dgm:cxn modelId="{80083A9B-AFC8-4480-9810-E1FCD95C648D}" type="presParOf" srcId="{F50D0324-0F7B-4B0D-B364-8C3133C6EFD1}" destId="{4A330686-684B-4148-8B9F-25A93E136206}" srcOrd="1" destOrd="0" presId="urn:microsoft.com/office/officeart/2005/8/layout/process1"/>
    <dgm:cxn modelId="{735F43DA-4C64-412E-8020-EF1D473057D0}" type="presParOf" srcId="{4A330686-684B-4148-8B9F-25A93E136206}" destId="{BD25A125-6A5F-410B-A497-4A2D8E63DDA1}" srcOrd="0" destOrd="0" presId="urn:microsoft.com/office/officeart/2005/8/layout/process1"/>
    <dgm:cxn modelId="{C6C715D9-EB23-4886-90D4-23625F6BDD8F}" type="presParOf" srcId="{F50D0324-0F7B-4B0D-B364-8C3133C6EFD1}" destId="{A7C4F7D8-7B1B-4C30-82D7-F5DC1101A0D7}" srcOrd="2" destOrd="0" presId="urn:microsoft.com/office/officeart/2005/8/layout/process1"/>
    <dgm:cxn modelId="{0AD92007-7315-4C83-9E0D-E5A29D990712}" type="presParOf" srcId="{F50D0324-0F7B-4B0D-B364-8C3133C6EFD1}" destId="{A2932D3A-43F7-40D3-B1E9-0D6D854A58AA}" srcOrd="3" destOrd="0" presId="urn:microsoft.com/office/officeart/2005/8/layout/process1"/>
    <dgm:cxn modelId="{69C6F186-FE54-4ACC-AD8F-CEB9193BD90D}" type="presParOf" srcId="{A2932D3A-43F7-40D3-B1E9-0D6D854A58AA}" destId="{216813F3-99D0-4302-AF47-6105E0AE31D7}" srcOrd="0" destOrd="0" presId="urn:microsoft.com/office/officeart/2005/8/layout/process1"/>
    <dgm:cxn modelId="{84D78DA8-BD7F-42EF-8C52-DA2DA16551B6}" type="presParOf" srcId="{F50D0324-0F7B-4B0D-B364-8C3133C6EFD1}" destId="{F2B9208D-8AFF-4D13-B76E-4F575586ADD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7C7D4F-C715-4720-AA65-4A5C70D0A3F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C99E9-E4FE-4C33-B989-505AFA2477C1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pain</a:t>
          </a:r>
        </a:p>
      </dgm:t>
    </dgm:pt>
    <dgm:pt modelId="{6A43015C-E317-45AA-B70A-8569582E31C2}" type="parTrans" cxnId="{AE2EFA05-419A-4F94-8259-2895DE2D8D4C}">
      <dgm:prSet/>
      <dgm:spPr/>
      <dgm:t>
        <a:bodyPr/>
        <a:lstStyle/>
        <a:p>
          <a:endParaRPr lang="en-US"/>
        </a:p>
      </dgm:t>
    </dgm:pt>
    <dgm:pt modelId="{D0FE285C-B1AB-48CF-A8CB-C8917EFFDB0C}" type="sibTrans" cxnId="{AE2EFA05-419A-4F94-8259-2895DE2D8D4C}">
      <dgm:prSet/>
      <dgm:spPr/>
      <dgm:t>
        <a:bodyPr/>
        <a:lstStyle/>
        <a:p>
          <a:endParaRPr lang="en-US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097B87-A23D-4A5D-A63E-DB89C924F300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Isolation &amp; disconnection</a:t>
          </a:r>
        </a:p>
      </dgm:t>
    </dgm:pt>
    <dgm:pt modelId="{7A6FCE62-790E-4773-BE8B-A4DC1A4F5768}" type="parTrans" cxnId="{F11A9882-973E-4A6F-BF68-BC7FCA752D92}">
      <dgm:prSet/>
      <dgm:spPr/>
      <dgm:t>
        <a:bodyPr/>
        <a:lstStyle/>
        <a:p>
          <a:endParaRPr lang="en-US"/>
        </a:p>
      </dgm:t>
    </dgm:pt>
    <dgm:pt modelId="{C93D1DD4-13DF-4A91-A7FC-DD8B3FADDA70}" type="sibTrans" cxnId="{F11A9882-973E-4A6F-BF68-BC7FCA752D92}">
      <dgm:prSet/>
      <dgm:spPr/>
      <dgm:t>
        <a:bodyPr/>
        <a:lstStyle/>
        <a:p>
          <a:endParaRPr lang="en-US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B36EAF-83B9-4EA3-B446-19901ACC223F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Search for connection</a:t>
          </a:r>
        </a:p>
      </dgm:t>
    </dgm:pt>
    <dgm:pt modelId="{A9551EB3-345A-4334-9DBF-E7CA6656A342}" type="parTrans" cxnId="{116DACDE-479F-4D72-9E11-0645D2C63802}">
      <dgm:prSet/>
      <dgm:spPr/>
      <dgm:t>
        <a:bodyPr/>
        <a:lstStyle/>
        <a:p>
          <a:endParaRPr lang="en-US"/>
        </a:p>
      </dgm:t>
    </dgm:pt>
    <dgm:pt modelId="{0EEF6B74-4DC2-46E7-9565-930EE90F175B}" type="sibTrans" cxnId="{116DACDE-479F-4D72-9E11-0645D2C63802}">
      <dgm:prSet/>
      <dgm:spPr/>
      <dgm:t>
        <a:bodyPr/>
        <a:lstStyle/>
        <a:p>
          <a:endParaRPr lang="en-US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8D1D03-F890-41D8-9947-81BC42F64393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substances</a:t>
          </a:r>
        </a:p>
      </dgm:t>
    </dgm:pt>
    <dgm:pt modelId="{A1F4A1E7-C656-4247-8F7B-3B66E50A5E85}" type="parTrans" cxnId="{54A4C5F0-46CC-4D7C-8D5C-F48620BC9BCF}">
      <dgm:prSet/>
      <dgm:spPr/>
      <dgm:t>
        <a:bodyPr/>
        <a:lstStyle/>
        <a:p>
          <a:endParaRPr lang="en-US"/>
        </a:p>
      </dgm:t>
    </dgm:pt>
    <dgm:pt modelId="{DEC3335B-FF58-46E2-B193-C3B52AA122F5}" type="sibTrans" cxnId="{54A4C5F0-46CC-4D7C-8D5C-F48620BC9BCF}">
      <dgm:prSet/>
      <dgm:spPr/>
      <dgm:t>
        <a:bodyPr/>
        <a:lstStyle/>
        <a:p>
          <a:endParaRPr lang="en-US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7D8479-46E8-4D7F-BF87-D5C1EEE0572A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addiction</a:t>
          </a:r>
        </a:p>
      </dgm:t>
    </dgm:pt>
    <dgm:pt modelId="{2422D56E-B46E-4159-800B-C5AFCDB97DA4}" type="parTrans" cxnId="{4967BE7A-ABB0-4B12-89CB-2C3A1A8AA628}">
      <dgm:prSet/>
      <dgm:spPr/>
      <dgm:t>
        <a:bodyPr/>
        <a:lstStyle/>
        <a:p>
          <a:endParaRPr lang="en-US"/>
        </a:p>
      </dgm:t>
    </dgm:pt>
    <dgm:pt modelId="{9271CB86-E855-4A41-BA80-3B0B1DFF1EBF}" type="sibTrans" cxnId="{4967BE7A-ABB0-4B12-89CB-2C3A1A8AA628}">
      <dgm:prSet/>
      <dgm:spPr/>
      <dgm:t>
        <a:bodyPr/>
        <a:lstStyle/>
        <a:p>
          <a:endParaRPr lang="en-US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453DC2-1D5F-45AB-BB52-CB6E99B656DF}" type="pres">
      <dgm:prSet presAssocID="{277C7D4F-C715-4720-AA65-4A5C70D0A3F3}" presName="cycle" presStyleCnt="0">
        <dgm:presLayoutVars>
          <dgm:dir/>
          <dgm:resizeHandles val="exact"/>
        </dgm:presLayoutVars>
      </dgm:prSet>
      <dgm:spPr/>
    </dgm:pt>
    <dgm:pt modelId="{B765C143-058D-4C5D-8C8C-156F55D085F6}" type="pres">
      <dgm:prSet presAssocID="{66FC99E9-E4FE-4C33-B989-505AFA2477C1}" presName="dummy" presStyleCnt="0"/>
      <dgm:spPr/>
    </dgm:pt>
    <dgm:pt modelId="{576DF6B7-51B3-4227-93AE-D6E3ADD42095}" type="pres">
      <dgm:prSet presAssocID="{66FC99E9-E4FE-4C33-B989-505AFA2477C1}" presName="node" presStyleLbl="revTx" presStyleIdx="0" presStyleCnt="5">
        <dgm:presLayoutVars>
          <dgm:bulletEnabled val="1"/>
        </dgm:presLayoutVars>
      </dgm:prSet>
      <dgm:spPr/>
    </dgm:pt>
    <dgm:pt modelId="{E8C2A4AC-33C7-4666-9265-9BD63C0BA5E1}" type="pres">
      <dgm:prSet presAssocID="{D0FE285C-B1AB-48CF-A8CB-C8917EFFDB0C}" presName="sibTrans" presStyleLbl="node1" presStyleIdx="0" presStyleCnt="5"/>
      <dgm:spPr/>
    </dgm:pt>
    <dgm:pt modelId="{FE8535ED-48B8-4D89-802A-3A1AA94636B2}" type="pres">
      <dgm:prSet presAssocID="{FA097B87-A23D-4A5D-A63E-DB89C924F300}" presName="dummy" presStyleCnt="0"/>
      <dgm:spPr/>
    </dgm:pt>
    <dgm:pt modelId="{34B13846-6968-4B95-9078-EDA2F2A8E5A3}" type="pres">
      <dgm:prSet presAssocID="{FA097B87-A23D-4A5D-A63E-DB89C924F300}" presName="node" presStyleLbl="revTx" presStyleIdx="1" presStyleCnt="5" custScaleX="179815">
        <dgm:presLayoutVars>
          <dgm:bulletEnabled val="1"/>
        </dgm:presLayoutVars>
      </dgm:prSet>
      <dgm:spPr/>
    </dgm:pt>
    <dgm:pt modelId="{82D20698-F544-499E-AD4F-D56C42E8386E}" type="pres">
      <dgm:prSet presAssocID="{C93D1DD4-13DF-4A91-A7FC-DD8B3FADDA70}" presName="sibTrans" presStyleLbl="node1" presStyleIdx="1" presStyleCnt="5"/>
      <dgm:spPr/>
    </dgm:pt>
    <dgm:pt modelId="{200B6BD5-6497-471F-8562-2B4C83362DC5}" type="pres">
      <dgm:prSet presAssocID="{EDB36EAF-83B9-4EA3-B446-19901ACC223F}" presName="dummy" presStyleCnt="0"/>
      <dgm:spPr/>
    </dgm:pt>
    <dgm:pt modelId="{C1D0DE03-E3F4-43CB-AC81-9F463CDDF3BE}" type="pres">
      <dgm:prSet presAssocID="{EDB36EAF-83B9-4EA3-B446-19901ACC223F}" presName="node" presStyleLbl="revTx" presStyleIdx="2" presStyleCnt="5">
        <dgm:presLayoutVars>
          <dgm:bulletEnabled val="1"/>
        </dgm:presLayoutVars>
      </dgm:prSet>
      <dgm:spPr/>
    </dgm:pt>
    <dgm:pt modelId="{42E01830-41CB-4549-A22D-A4448576F7A0}" type="pres">
      <dgm:prSet presAssocID="{0EEF6B74-4DC2-46E7-9565-930EE90F175B}" presName="sibTrans" presStyleLbl="node1" presStyleIdx="2" presStyleCnt="5"/>
      <dgm:spPr/>
    </dgm:pt>
    <dgm:pt modelId="{6EE87F78-C624-4537-9C5F-EB0573850CB0}" type="pres">
      <dgm:prSet presAssocID="{0D8D1D03-F890-41D8-9947-81BC42F64393}" presName="dummy" presStyleCnt="0"/>
      <dgm:spPr/>
    </dgm:pt>
    <dgm:pt modelId="{44C9FD52-33B6-481F-B344-E35C8436742A}" type="pres">
      <dgm:prSet presAssocID="{0D8D1D03-F890-41D8-9947-81BC42F64393}" presName="node" presStyleLbl="revTx" presStyleIdx="3" presStyleCnt="5">
        <dgm:presLayoutVars>
          <dgm:bulletEnabled val="1"/>
        </dgm:presLayoutVars>
      </dgm:prSet>
      <dgm:spPr/>
    </dgm:pt>
    <dgm:pt modelId="{ADA4E8CD-5553-4DE3-9A82-D72204751ECB}" type="pres">
      <dgm:prSet presAssocID="{DEC3335B-FF58-46E2-B193-C3B52AA122F5}" presName="sibTrans" presStyleLbl="node1" presStyleIdx="3" presStyleCnt="5"/>
      <dgm:spPr/>
    </dgm:pt>
    <dgm:pt modelId="{4B9468C9-E15E-4886-858D-698C03A11CF8}" type="pres">
      <dgm:prSet presAssocID="{467D8479-46E8-4D7F-BF87-D5C1EEE0572A}" presName="dummy" presStyleCnt="0"/>
      <dgm:spPr/>
    </dgm:pt>
    <dgm:pt modelId="{2504FC12-BD42-4EF3-BB68-02F51BD627F9}" type="pres">
      <dgm:prSet presAssocID="{467D8479-46E8-4D7F-BF87-D5C1EEE0572A}" presName="node" presStyleLbl="revTx" presStyleIdx="4" presStyleCnt="5">
        <dgm:presLayoutVars>
          <dgm:bulletEnabled val="1"/>
        </dgm:presLayoutVars>
      </dgm:prSet>
      <dgm:spPr/>
    </dgm:pt>
    <dgm:pt modelId="{F19029BD-7866-41EB-BDFF-9BF2E9399252}" type="pres">
      <dgm:prSet presAssocID="{9271CB86-E855-4A41-BA80-3B0B1DFF1EBF}" presName="sibTrans" presStyleLbl="node1" presStyleIdx="4" presStyleCnt="5"/>
      <dgm:spPr/>
    </dgm:pt>
  </dgm:ptLst>
  <dgm:cxnLst>
    <dgm:cxn modelId="{1B64C703-EF1E-4B95-94CF-D3C17873EB20}" type="presOf" srcId="{66FC99E9-E4FE-4C33-B989-505AFA2477C1}" destId="{576DF6B7-51B3-4227-93AE-D6E3ADD42095}" srcOrd="0" destOrd="0" presId="urn:microsoft.com/office/officeart/2005/8/layout/cycle1"/>
    <dgm:cxn modelId="{AE2EFA05-419A-4F94-8259-2895DE2D8D4C}" srcId="{277C7D4F-C715-4720-AA65-4A5C70D0A3F3}" destId="{66FC99E9-E4FE-4C33-B989-505AFA2477C1}" srcOrd="0" destOrd="0" parTransId="{6A43015C-E317-45AA-B70A-8569582E31C2}" sibTransId="{D0FE285C-B1AB-48CF-A8CB-C8917EFFDB0C}"/>
    <dgm:cxn modelId="{E005A719-ACA4-4923-B8FD-7A2D3C11A922}" type="presOf" srcId="{FA097B87-A23D-4A5D-A63E-DB89C924F300}" destId="{34B13846-6968-4B95-9078-EDA2F2A8E5A3}" srcOrd="0" destOrd="0" presId="urn:microsoft.com/office/officeart/2005/8/layout/cycle1"/>
    <dgm:cxn modelId="{9741421A-E514-46CB-BC75-9F52A1D7044C}" type="presOf" srcId="{EDB36EAF-83B9-4EA3-B446-19901ACC223F}" destId="{C1D0DE03-E3F4-43CB-AC81-9F463CDDF3BE}" srcOrd="0" destOrd="0" presId="urn:microsoft.com/office/officeart/2005/8/layout/cycle1"/>
    <dgm:cxn modelId="{5E790F2F-DC1C-4074-A73F-1D0B65EBEFA6}" type="presOf" srcId="{D0FE285C-B1AB-48CF-A8CB-C8917EFFDB0C}" destId="{E8C2A4AC-33C7-4666-9265-9BD63C0BA5E1}" srcOrd="0" destOrd="0" presId="urn:microsoft.com/office/officeart/2005/8/layout/cycle1"/>
    <dgm:cxn modelId="{41B64732-E609-4517-8E33-A58AFABE76DE}" type="presOf" srcId="{DEC3335B-FF58-46E2-B193-C3B52AA122F5}" destId="{ADA4E8CD-5553-4DE3-9A82-D72204751ECB}" srcOrd="0" destOrd="0" presId="urn:microsoft.com/office/officeart/2005/8/layout/cycle1"/>
    <dgm:cxn modelId="{708ECD69-6227-4660-8F6E-5B64D800B506}" type="presOf" srcId="{0D8D1D03-F890-41D8-9947-81BC42F64393}" destId="{44C9FD52-33B6-481F-B344-E35C8436742A}" srcOrd="0" destOrd="0" presId="urn:microsoft.com/office/officeart/2005/8/layout/cycle1"/>
    <dgm:cxn modelId="{4967BE7A-ABB0-4B12-89CB-2C3A1A8AA628}" srcId="{277C7D4F-C715-4720-AA65-4A5C70D0A3F3}" destId="{467D8479-46E8-4D7F-BF87-D5C1EEE0572A}" srcOrd="4" destOrd="0" parTransId="{2422D56E-B46E-4159-800B-C5AFCDB97DA4}" sibTransId="{9271CB86-E855-4A41-BA80-3B0B1DFF1EBF}"/>
    <dgm:cxn modelId="{F11A9882-973E-4A6F-BF68-BC7FCA752D92}" srcId="{277C7D4F-C715-4720-AA65-4A5C70D0A3F3}" destId="{FA097B87-A23D-4A5D-A63E-DB89C924F300}" srcOrd="1" destOrd="0" parTransId="{7A6FCE62-790E-4773-BE8B-A4DC1A4F5768}" sibTransId="{C93D1DD4-13DF-4A91-A7FC-DD8B3FADDA70}"/>
    <dgm:cxn modelId="{735FE088-5FC6-46D2-9A82-09EC752F5281}" type="presOf" srcId="{0EEF6B74-4DC2-46E7-9565-930EE90F175B}" destId="{42E01830-41CB-4549-A22D-A4448576F7A0}" srcOrd="0" destOrd="0" presId="urn:microsoft.com/office/officeart/2005/8/layout/cycle1"/>
    <dgm:cxn modelId="{25D8A192-29D5-459E-A322-EDA2DDC48C16}" type="presOf" srcId="{C93D1DD4-13DF-4A91-A7FC-DD8B3FADDA70}" destId="{82D20698-F544-499E-AD4F-D56C42E8386E}" srcOrd="0" destOrd="0" presId="urn:microsoft.com/office/officeart/2005/8/layout/cycle1"/>
    <dgm:cxn modelId="{5A073DA5-1DA1-4298-BA93-4C09D222407B}" type="presOf" srcId="{277C7D4F-C715-4720-AA65-4A5C70D0A3F3}" destId="{A3453DC2-1D5F-45AB-BB52-CB6E99B656DF}" srcOrd="0" destOrd="0" presId="urn:microsoft.com/office/officeart/2005/8/layout/cycle1"/>
    <dgm:cxn modelId="{38F25DBD-1EEA-4D51-B948-4D423091498F}" type="presOf" srcId="{9271CB86-E855-4A41-BA80-3B0B1DFF1EBF}" destId="{F19029BD-7866-41EB-BDFF-9BF2E9399252}" srcOrd="0" destOrd="0" presId="urn:microsoft.com/office/officeart/2005/8/layout/cycle1"/>
    <dgm:cxn modelId="{8FF134C2-8B7E-48B5-A53F-714A0F2CEF13}" type="presOf" srcId="{467D8479-46E8-4D7F-BF87-D5C1EEE0572A}" destId="{2504FC12-BD42-4EF3-BB68-02F51BD627F9}" srcOrd="0" destOrd="0" presId="urn:microsoft.com/office/officeart/2005/8/layout/cycle1"/>
    <dgm:cxn modelId="{116DACDE-479F-4D72-9E11-0645D2C63802}" srcId="{277C7D4F-C715-4720-AA65-4A5C70D0A3F3}" destId="{EDB36EAF-83B9-4EA3-B446-19901ACC223F}" srcOrd="2" destOrd="0" parTransId="{A9551EB3-345A-4334-9DBF-E7CA6656A342}" sibTransId="{0EEF6B74-4DC2-46E7-9565-930EE90F175B}"/>
    <dgm:cxn modelId="{54A4C5F0-46CC-4D7C-8D5C-F48620BC9BCF}" srcId="{277C7D4F-C715-4720-AA65-4A5C70D0A3F3}" destId="{0D8D1D03-F890-41D8-9947-81BC42F64393}" srcOrd="3" destOrd="0" parTransId="{A1F4A1E7-C656-4247-8F7B-3B66E50A5E85}" sibTransId="{DEC3335B-FF58-46E2-B193-C3B52AA122F5}"/>
    <dgm:cxn modelId="{F572CDB4-F8FC-4CB3-BA09-277338928407}" type="presParOf" srcId="{A3453DC2-1D5F-45AB-BB52-CB6E99B656DF}" destId="{B765C143-058D-4C5D-8C8C-156F55D085F6}" srcOrd="0" destOrd="0" presId="urn:microsoft.com/office/officeart/2005/8/layout/cycle1"/>
    <dgm:cxn modelId="{D30B5933-93CE-404C-AAF5-F69C7FD8BB64}" type="presParOf" srcId="{A3453DC2-1D5F-45AB-BB52-CB6E99B656DF}" destId="{576DF6B7-51B3-4227-93AE-D6E3ADD42095}" srcOrd="1" destOrd="0" presId="urn:microsoft.com/office/officeart/2005/8/layout/cycle1"/>
    <dgm:cxn modelId="{A0ED7C0F-E90D-42A4-BD75-3B1E942CFA75}" type="presParOf" srcId="{A3453DC2-1D5F-45AB-BB52-CB6E99B656DF}" destId="{E8C2A4AC-33C7-4666-9265-9BD63C0BA5E1}" srcOrd="2" destOrd="0" presId="urn:microsoft.com/office/officeart/2005/8/layout/cycle1"/>
    <dgm:cxn modelId="{2A02120C-8100-4176-A7E4-5AD93CD38F60}" type="presParOf" srcId="{A3453DC2-1D5F-45AB-BB52-CB6E99B656DF}" destId="{FE8535ED-48B8-4D89-802A-3A1AA94636B2}" srcOrd="3" destOrd="0" presId="urn:microsoft.com/office/officeart/2005/8/layout/cycle1"/>
    <dgm:cxn modelId="{E91EEB0C-37BF-46ED-AA72-BA30093E0800}" type="presParOf" srcId="{A3453DC2-1D5F-45AB-BB52-CB6E99B656DF}" destId="{34B13846-6968-4B95-9078-EDA2F2A8E5A3}" srcOrd="4" destOrd="0" presId="urn:microsoft.com/office/officeart/2005/8/layout/cycle1"/>
    <dgm:cxn modelId="{7DBD3232-98D5-4C85-918D-A7C451467522}" type="presParOf" srcId="{A3453DC2-1D5F-45AB-BB52-CB6E99B656DF}" destId="{82D20698-F544-499E-AD4F-D56C42E8386E}" srcOrd="5" destOrd="0" presId="urn:microsoft.com/office/officeart/2005/8/layout/cycle1"/>
    <dgm:cxn modelId="{E5E6299F-67C2-4232-95C7-D19F2A41C59B}" type="presParOf" srcId="{A3453DC2-1D5F-45AB-BB52-CB6E99B656DF}" destId="{200B6BD5-6497-471F-8562-2B4C83362DC5}" srcOrd="6" destOrd="0" presId="urn:microsoft.com/office/officeart/2005/8/layout/cycle1"/>
    <dgm:cxn modelId="{E0EC12B9-F4D3-4AB0-BAAA-3FE810E8BD8D}" type="presParOf" srcId="{A3453DC2-1D5F-45AB-BB52-CB6E99B656DF}" destId="{C1D0DE03-E3F4-43CB-AC81-9F463CDDF3BE}" srcOrd="7" destOrd="0" presId="urn:microsoft.com/office/officeart/2005/8/layout/cycle1"/>
    <dgm:cxn modelId="{573EC3C9-1B06-46BC-9CA9-72442B60DD17}" type="presParOf" srcId="{A3453DC2-1D5F-45AB-BB52-CB6E99B656DF}" destId="{42E01830-41CB-4549-A22D-A4448576F7A0}" srcOrd="8" destOrd="0" presId="urn:microsoft.com/office/officeart/2005/8/layout/cycle1"/>
    <dgm:cxn modelId="{02306107-4C00-432F-A227-3341C8B2A530}" type="presParOf" srcId="{A3453DC2-1D5F-45AB-BB52-CB6E99B656DF}" destId="{6EE87F78-C624-4537-9C5F-EB0573850CB0}" srcOrd="9" destOrd="0" presId="urn:microsoft.com/office/officeart/2005/8/layout/cycle1"/>
    <dgm:cxn modelId="{E6909C62-B589-4DA8-8026-B495A0A4DC04}" type="presParOf" srcId="{A3453DC2-1D5F-45AB-BB52-CB6E99B656DF}" destId="{44C9FD52-33B6-481F-B344-E35C8436742A}" srcOrd="10" destOrd="0" presId="urn:microsoft.com/office/officeart/2005/8/layout/cycle1"/>
    <dgm:cxn modelId="{C1C74CD9-4367-411F-A567-D73296D88E11}" type="presParOf" srcId="{A3453DC2-1D5F-45AB-BB52-CB6E99B656DF}" destId="{ADA4E8CD-5553-4DE3-9A82-D72204751ECB}" srcOrd="11" destOrd="0" presId="urn:microsoft.com/office/officeart/2005/8/layout/cycle1"/>
    <dgm:cxn modelId="{308D6F41-CFC2-40E8-B165-E387BC8B3FB9}" type="presParOf" srcId="{A3453DC2-1D5F-45AB-BB52-CB6E99B656DF}" destId="{4B9468C9-E15E-4886-858D-698C03A11CF8}" srcOrd="12" destOrd="0" presId="urn:microsoft.com/office/officeart/2005/8/layout/cycle1"/>
    <dgm:cxn modelId="{A8C819FC-E9EE-4840-9E62-DAC97157CAD1}" type="presParOf" srcId="{A3453DC2-1D5F-45AB-BB52-CB6E99B656DF}" destId="{2504FC12-BD42-4EF3-BB68-02F51BD627F9}" srcOrd="13" destOrd="0" presId="urn:microsoft.com/office/officeart/2005/8/layout/cycle1"/>
    <dgm:cxn modelId="{C22B93D8-8C4E-4FF0-B265-A752A24938C8}" type="presParOf" srcId="{A3453DC2-1D5F-45AB-BB52-CB6E99B656DF}" destId="{F19029BD-7866-41EB-BDFF-9BF2E939925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2DCC7-37B0-4530-B365-CE16D4EFA6F7}">
      <dsp:nvSpPr>
        <dsp:cNvPr id="0" name=""/>
        <dsp:cNvSpPr/>
      </dsp:nvSpPr>
      <dsp:spPr>
        <a:xfrm>
          <a:off x="2567" y="1038023"/>
          <a:ext cx="2284883" cy="1168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Empathy &amp; Trauma</a:t>
          </a:r>
        </a:p>
      </dsp:txBody>
      <dsp:txXfrm>
        <a:off x="586798" y="1038023"/>
        <a:ext cx="1116421" cy="1168462"/>
      </dsp:txXfrm>
    </dsp:sp>
    <dsp:sp modelId="{4DB4E159-4505-45BE-8596-A14DDC48FD12}">
      <dsp:nvSpPr>
        <dsp:cNvPr id="0" name=""/>
        <dsp:cNvSpPr/>
      </dsp:nvSpPr>
      <dsp:spPr>
        <a:xfrm>
          <a:off x="2058962" y="1038023"/>
          <a:ext cx="2284883" cy="1168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Defining Trauma</a:t>
          </a:r>
        </a:p>
      </dsp:txBody>
      <dsp:txXfrm>
        <a:off x="2643193" y="1038023"/>
        <a:ext cx="1116421" cy="1168462"/>
      </dsp:txXfrm>
    </dsp:sp>
    <dsp:sp modelId="{C4DC2400-3763-4F90-BF44-DEDB01A4659B}">
      <dsp:nvSpPr>
        <dsp:cNvPr id="0" name=""/>
        <dsp:cNvSpPr/>
      </dsp:nvSpPr>
      <dsp:spPr>
        <a:xfrm>
          <a:off x="4115358" y="1038023"/>
          <a:ext cx="2284883" cy="1168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Impacts of Trauma, Responses,&amp; Coping Mechanisms</a:t>
          </a:r>
        </a:p>
      </dsp:txBody>
      <dsp:txXfrm>
        <a:off x="4699589" y="1038023"/>
        <a:ext cx="1116421" cy="1168462"/>
      </dsp:txXfrm>
    </dsp:sp>
    <dsp:sp modelId="{90CEC047-5193-4E2E-9814-0638368DDA7C}">
      <dsp:nvSpPr>
        <dsp:cNvPr id="0" name=""/>
        <dsp:cNvSpPr/>
      </dsp:nvSpPr>
      <dsp:spPr>
        <a:xfrm>
          <a:off x="6171753" y="1018144"/>
          <a:ext cx="2284883" cy="12082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Leadership after Trauma</a:t>
          </a:r>
        </a:p>
      </dsp:txBody>
      <dsp:txXfrm>
        <a:off x="6775863" y="1018144"/>
        <a:ext cx="1076664" cy="1208219"/>
      </dsp:txXfrm>
    </dsp:sp>
    <dsp:sp modelId="{EE3E476F-9D41-48BF-BB41-F542B0B48FA2}">
      <dsp:nvSpPr>
        <dsp:cNvPr id="0" name=""/>
        <dsp:cNvSpPr/>
      </dsp:nvSpPr>
      <dsp:spPr>
        <a:xfrm>
          <a:off x="8228148" y="1038023"/>
          <a:ext cx="2284883" cy="1168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</dsp:txBody>
      <dsp:txXfrm>
        <a:off x="8812379" y="1038023"/>
        <a:ext cx="1116421" cy="1168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140DF-392A-445D-B01E-8232049FB047}">
      <dsp:nvSpPr>
        <dsp:cNvPr id="0" name=""/>
        <dsp:cNvSpPr/>
      </dsp:nvSpPr>
      <dsp:spPr>
        <a:xfrm>
          <a:off x="8438" y="764840"/>
          <a:ext cx="2522190" cy="1788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________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Causes trauma</a:t>
          </a:r>
        </a:p>
      </dsp:txBody>
      <dsp:txXfrm>
        <a:off x="60812" y="817214"/>
        <a:ext cx="2417442" cy="1683445"/>
      </dsp:txXfrm>
    </dsp:sp>
    <dsp:sp modelId="{4A330686-684B-4148-8B9F-25A93E136206}">
      <dsp:nvSpPr>
        <dsp:cNvPr id="0" name=""/>
        <dsp:cNvSpPr/>
      </dsp:nvSpPr>
      <dsp:spPr>
        <a:xfrm>
          <a:off x="2782847" y="1346185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782847" y="1471286"/>
        <a:ext cx="374293" cy="375301"/>
      </dsp:txXfrm>
    </dsp:sp>
    <dsp:sp modelId="{A7C4F7D8-7B1B-4C30-82D7-F5DC1101A0D7}">
      <dsp:nvSpPr>
        <dsp:cNvPr id="0" name=""/>
        <dsp:cNvSpPr/>
      </dsp:nvSpPr>
      <dsp:spPr>
        <a:xfrm>
          <a:off x="3539504" y="764840"/>
          <a:ext cx="2522190" cy="1788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________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Determines if it is traumatic</a:t>
          </a:r>
        </a:p>
      </dsp:txBody>
      <dsp:txXfrm>
        <a:off x="3591878" y="817214"/>
        <a:ext cx="2417442" cy="1683445"/>
      </dsp:txXfrm>
    </dsp:sp>
    <dsp:sp modelId="{A2932D3A-43F7-40D3-B1E9-0D6D854A58AA}">
      <dsp:nvSpPr>
        <dsp:cNvPr id="0" name=""/>
        <dsp:cNvSpPr/>
      </dsp:nvSpPr>
      <dsp:spPr>
        <a:xfrm>
          <a:off x="6313914" y="1346185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6313914" y="1471286"/>
        <a:ext cx="374293" cy="375301"/>
      </dsp:txXfrm>
    </dsp:sp>
    <dsp:sp modelId="{F2B9208D-8AFF-4D13-B76E-4F575586ADD5}">
      <dsp:nvSpPr>
        <dsp:cNvPr id="0" name=""/>
        <dsp:cNvSpPr/>
      </dsp:nvSpPr>
      <dsp:spPr>
        <a:xfrm>
          <a:off x="7070571" y="764840"/>
          <a:ext cx="2522190" cy="1788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_______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Adverse consequences</a:t>
          </a:r>
        </a:p>
      </dsp:txBody>
      <dsp:txXfrm>
        <a:off x="7122945" y="817214"/>
        <a:ext cx="2417442" cy="1683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DF6B7-51B3-4227-93AE-D6E3ADD42095}">
      <dsp:nvSpPr>
        <dsp:cNvPr id="0" name=""/>
        <dsp:cNvSpPr/>
      </dsp:nvSpPr>
      <dsp:spPr>
        <a:xfrm>
          <a:off x="4436998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pain</a:t>
          </a:r>
        </a:p>
      </dsp:txBody>
      <dsp:txXfrm>
        <a:off x="4436998" y="39140"/>
        <a:ext cx="1341437" cy="1341437"/>
      </dsp:txXfrm>
    </dsp:sp>
    <dsp:sp modelId="{E8C2A4AC-33C7-4666-9265-9BD63C0BA5E1}">
      <dsp:nvSpPr>
        <dsp:cNvPr id="0" name=""/>
        <dsp:cNvSpPr/>
      </dsp:nvSpPr>
      <dsp:spPr>
        <a:xfrm>
          <a:off x="1281893" y="385"/>
          <a:ext cx="5028878" cy="502887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13846-6968-4B95-9078-EDA2F2A8E5A3}">
      <dsp:nvSpPr>
        <dsp:cNvPr id="0" name=""/>
        <dsp:cNvSpPr/>
      </dsp:nvSpPr>
      <dsp:spPr>
        <a:xfrm>
          <a:off x="4712144" y="2533541"/>
          <a:ext cx="2412105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Isolation &amp; disconnection</a:t>
          </a:r>
        </a:p>
      </dsp:txBody>
      <dsp:txXfrm>
        <a:off x="4712144" y="2533541"/>
        <a:ext cx="2412105" cy="1341437"/>
      </dsp:txXfrm>
    </dsp:sp>
    <dsp:sp modelId="{82D20698-F544-499E-AD4F-D56C42E8386E}">
      <dsp:nvSpPr>
        <dsp:cNvPr id="0" name=""/>
        <dsp:cNvSpPr/>
      </dsp:nvSpPr>
      <dsp:spPr>
        <a:xfrm>
          <a:off x="1281893" y="385"/>
          <a:ext cx="5028878" cy="502887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0DE03-E3F4-43CB-AC81-9F463CDDF3BE}">
      <dsp:nvSpPr>
        <dsp:cNvPr id="0" name=""/>
        <dsp:cNvSpPr/>
      </dsp:nvSpPr>
      <dsp:spPr>
        <a:xfrm>
          <a:off x="3125614" y="4075166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Search for connection</a:t>
          </a:r>
        </a:p>
      </dsp:txBody>
      <dsp:txXfrm>
        <a:off x="3125614" y="4075166"/>
        <a:ext cx="1341437" cy="1341437"/>
      </dsp:txXfrm>
    </dsp:sp>
    <dsp:sp modelId="{42E01830-41CB-4549-A22D-A4448576F7A0}">
      <dsp:nvSpPr>
        <dsp:cNvPr id="0" name=""/>
        <dsp:cNvSpPr/>
      </dsp:nvSpPr>
      <dsp:spPr>
        <a:xfrm>
          <a:off x="1281893" y="385"/>
          <a:ext cx="5028878" cy="502887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9FD52-33B6-481F-B344-E35C8436742A}">
      <dsp:nvSpPr>
        <dsp:cNvPr id="0" name=""/>
        <dsp:cNvSpPr/>
      </dsp:nvSpPr>
      <dsp:spPr>
        <a:xfrm>
          <a:off x="1003749" y="2533541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substances</a:t>
          </a:r>
        </a:p>
      </dsp:txBody>
      <dsp:txXfrm>
        <a:off x="1003749" y="2533541"/>
        <a:ext cx="1341437" cy="1341437"/>
      </dsp:txXfrm>
    </dsp:sp>
    <dsp:sp modelId="{ADA4E8CD-5553-4DE3-9A82-D72204751ECB}">
      <dsp:nvSpPr>
        <dsp:cNvPr id="0" name=""/>
        <dsp:cNvSpPr/>
      </dsp:nvSpPr>
      <dsp:spPr>
        <a:xfrm>
          <a:off x="1281893" y="385"/>
          <a:ext cx="5028878" cy="502887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FC12-BD42-4EF3-BB68-02F51BD627F9}">
      <dsp:nvSpPr>
        <dsp:cNvPr id="0" name=""/>
        <dsp:cNvSpPr/>
      </dsp:nvSpPr>
      <dsp:spPr>
        <a:xfrm>
          <a:off x="1814229" y="39140"/>
          <a:ext cx="1341437" cy="134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addiction</a:t>
          </a:r>
        </a:p>
      </dsp:txBody>
      <dsp:txXfrm>
        <a:off x="1814229" y="39140"/>
        <a:ext cx="1341437" cy="1341437"/>
      </dsp:txXfrm>
    </dsp:sp>
    <dsp:sp modelId="{F19029BD-7866-41EB-BDFF-9BF2E9399252}">
      <dsp:nvSpPr>
        <dsp:cNvPr id="0" name=""/>
        <dsp:cNvSpPr/>
      </dsp:nvSpPr>
      <dsp:spPr>
        <a:xfrm>
          <a:off x="1281893" y="385"/>
          <a:ext cx="5028878" cy="502887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5DD8-09B0-0252-D9AB-C2948804E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77964-B60E-353A-4E54-B2E1E851C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1BBD-09A8-95A8-0F91-83153C05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BF2FC-2581-11CD-4D4D-027F47B9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BBE80-722A-4D1E-4EB8-96525D67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7DB5-5208-C2A9-FCD8-239B1597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F6DD6-E1E0-2E95-B07A-F809C2334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1D14-E46F-3A7F-C4DC-ED73B5E6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2950-3646-6332-C789-4B2403D3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07010-AEBB-A46C-DEDC-ADE1EBED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22449-7934-B4DE-8C84-14C176DC7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54320-3AC0-419B-08EB-157E0CA8E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202FA-B6E5-6FFD-B58A-6651976E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A4B7A-CA25-10A4-5EDA-1A7E692C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BC3F-32FA-919B-8326-1F563AAF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C0DE-FBDD-2B0F-1B75-6DD8272E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57056-22DF-90FC-6015-84E04A869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9FF5-17C2-83B6-EF82-75FB87E6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96B6F-DD60-2D7F-3FE7-26D09119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0D6DF-B54E-6B52-39AE-CB1B7436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D0ED-02BF-1154-CA51-9FF1E492C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55D1C-6100-69C4-6F15-28F701722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9FB13-5329-383C-CBCD-0148CFD7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2AAC3-8872-91C5-E914-8533DABC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793AE-55AD-04AB-1131-4D05A940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5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084A-2722-E65B-50B4-FA6B4A1B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240E-2F88-1EFC-A745-1839BA61C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7597A-104D-0479-327C-ACCB0F066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7040B-954E-8319-95EB-F33A1EFC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6EC31-F740-C553-2F8C-04D557D0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8691A-C1A1-C9E3-AC9C-C083FF52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2DA4-0C49-03D9-1076-1BDC97B9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D4CDC-709D-B64F-73F6-04BD1586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67FF8-7821-7366-7C29-9C34F5D50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35202-1EBA-055F-0F15-63B7EF792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C4EA4-9813-28D5-CD3D-FB60EB0B7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FA15E-54A3-AD8D-821E-65B1B576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14038-6799-2812-E750-D21FD2E0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52DFD-AB19-7BC0-C4DC-A282216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F26C-E387-E3E2-B410-77ADFBEE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88E8C-5CE0-E029-C1E3-B6130D28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10A51-94AF-A27E-3BCE-3D9B2BB9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F41D8-3A34-1079-5798-64FCA448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7AC8B-B4DF-DF1D-1632-6CD34D1B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E66D7-A97D-6E62-0302-2C4056BE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3889-7DD0-674D-1A01-A5D61582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3A26-3BFF-9A92-B890-69E7247A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DDB9-8E05-3EA4-1A6A-CB663920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69973-4116-9DED-34F3-6A24BE08B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FE2AD-B675-2198-AEA9-FAD65046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5085F-C5C7-F2C3-A9A2-B9D84E8D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C0023-6DE5-C47A-F4FF-703A29AC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9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6A05-6EB7-C574-3E27-096F1C7B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1EB3A-E7FE-CB30-4245-E5AB3AFEA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ADCA2-5C57-A9B7-C054-D805157EC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AA087-78EE-4A69-CB6F-53D26989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E1DA6-9AEE-8AB1-B56E-1545DD11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1F11-1E05-DB50-8C90-C419BE2C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42765-E055-ADFD-345F-57D629E8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8CF0D-8413-8AF0-702D-B4ADB7E4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6C008-30DD-D2B2-AAE9-8A2DD6F55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D5901-7CC0-4707-BAF3-C330AC6578FD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0D61-EC91-C452-FC1A-C82C72D08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32A7E-C2D5-03F2-6995-18DD2C82F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6CB8-E1DB-B6C5-EF9D-4A9B03E6F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People Leading People Lunch &amp; Learn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1B41E-895B-F67B-A687-B49BF5A2F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5 – Leading with Empathy, pt. 2: Leading through Traumatic Events, Suicidality, and Substance Use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 (CPT) Anna S. Page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November 2022</a:t>
            </a:r>
          </a:p>
          <a:p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22988-98C5-A6D8-58EC-DC0B1F8F65D4}"/>
              </a:ext>
            </a:extLst>
          </p:cNvPr>
          <p:cNvSpPr/>
          <p:nvPr/>
        </p:nvSpPr>
        <p:spPr>
          <a:xfrm>
            <a:off x="1258956" y="702365"/>
            <a:ext cx="9713843" cy="532737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078299"/>
            <a:ext cx="11118573" cy="5074018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Lashing out/outbursts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Fighting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Fleeing 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Reckless/self-destructive behavior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Reverting to child-like behavior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Emotional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Difficulty trusting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Angry, sad, afraid, anxious, mood swings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Nightmares/impacts to sleep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Spiritual/Existential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Difficulty imagining future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sense of self/changed sense of self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Anger at Divine/Moral Injury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Effects of Trauma: Impacts &amp; Responses, Overview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E00DA2-2ED9-73F8-BBC2-DD4CA0D508A5}"/>
              </a:ext>
            </a:extLst>
          </p:cNvPr>
          <p:cNvSpPr txBox="1"/>
          <p:nvPr/>
        </p:nvSpPr>
        <p:spPr>
          <a:xfrm>
            <a:off x="6744383" y="1075403"/>
            <a:ext cx="5245521" cy="4086055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problems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Mental/Neurological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 health challenges increase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Brain restructured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Trouble focusing/concentrating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Confusing safe vs. dangerous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Substance use/addiction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Familial/Relational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Strain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Distance</a:t>
            </a:r>
          </a:p>
        </p:txBody>
      </p:sp>
    </p:spTree>
    <p:extLst>
      <p:ext uri="{BB962C8B-B14F-4D97-AF65-F5344CB8AC3E}">
        <p14:creationId xmlns:p14="http://schemas.microsoft.com/office/powerpoint/2010/main" val="265834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F9C9319-65DD-67A2-B719-40315A1018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53" r="4123" b="6010"/>
          <a:stretch/>
        </p:blipFill>
        <p:spPr bwMode="auto">
          <a:xfrm>
            <a:off x="2187736" y="1416424"/>
            <a:ext cx="10004264" cy="5441576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202095" y="1075403"/>
            <a:ext cx="11118573" cy="2044342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respond to traumatic events differently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all develop different trauma responses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Trauma increases</a:t>
            </a:r>
          </a:p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risk for suicidality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756850D-F1AB-33C5-6F9F-2F17C6FCE14B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Effects of Trauma: Impacts Responses, Coping Mechanisms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82AF2D-03F2-6864-335C-FD5734BA2150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Effects of Trauma: Impacts &amp; Responses, Suicidality</a:t>
            </a:r>
          </a:p>
        </p:txBody>
      </p:sp>
    </p:spTree>
    <p:extLst>
      <p:ext uri="{BB962C8B-B14F-4D97-AF65-F5344CB8AC3E}">
        <p14:creationId xmlns:p14="http://schemas.microsoft.com/office/powerpoint/2010/main" val="1324549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61FE07-4398-8138-46E3-85EE552A335D}"/>
              </a:ext>
            </a:extLst>
          </p:cNvPr>
          <p:cNvSpPr txBox="1"/>
          <p:nvPr/>
        </p:nvSpPr>
        <p:spPr>
          <a:xfrm>
            <a:off x="536713" y="1329611"/>
            <a:ext cx="11118573" cy="419877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think are some healthy coping mechanisms to traumatic events? Unhealthy coping mechanisms?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082E2-1DD5-9B1F-93F2-221D0B2F4B45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Effects of Trauma: Impacts, Responses, Coping Mechanisms</a:t>
            </a:r>
          </a:p>
        </p:txBody>
      </p:sp>
    </p:spTree>
    <p:extLst>
      <p:ext uri="{BB962C8B-B14F-4D97-AF65-F5344CB8AC3E}">
        <p14:creationId xmlns:p14="http://schemas.microsoft.com/office/powerpoint/2010/main" val="380802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Effects of Trauma: Coping Mechanisms, Substance Use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9CF8B44-A714-CD1B-46AE-211DB69A1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7257003"/>
              </p:ext>
            </p:extLst>
          </p:nvPr>
        </p:nvGraphicFramePr>
        <p:xfrm>
          <a:off x="3819331" y="16340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1647998-7550-621C-185C-C39C2AC3DAC8}"/>
              </a:ext>
            </a:extLst>
          </p:cNvPr>
          <p:cNvSpPr txBox="1"/>
          <p:nvPr/>
        </p:nvSpPr>
        <p:spPr>
          <a:xfrm>
            <a:off x="202095" y="1543445"/>
            <a:ext cx="6120882" cy="1056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0513" marR="0" lvl="1" indent="-234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Trauma increases</a:t>
            </a:r>
          </a:p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risk for substance use disorder (SUD)</a:t>
            </a:r>
          </a:p>
          <a:p>
            <a:pPr marL="341313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PTSD and SUD often co-morbid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F62C14-766C-AB42-8A33-BA7E7F34D0FE}"/>
              </a:ext>
            </a:extLst>
          </p:cNvPr>
          <p:cNvSpPr txBox="1"/>
          <p:nvPr/>
        </p:nvSpPr>
        <p:spPr>
          <a:xfrm rot="20819586">
            <a:off x="5858590" y="1167338"/>
            <a:ext cx="1349828" cy="397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trauma</a:t>
            </a:r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16E359D1-4F49-764A-3C6B-AD4CCD4A2958}"/>
              </a:ext>
            </a:extLst>
          </p:cNvPr>
          <p:cNvSpPr/>
          <p:nvPr/>
        </p:nvSpPr>
        <p:spPr>
          <a:xfrm>
            <a:off x="6533503" y="1075403"/>
            <a:ext cx="1349828" cy="127294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94576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66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3518284" y="2160677"/>
            <a:ext cx="11118573" cy="4542205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Behavior: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Actively listen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space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 power, control, safety; safety = key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 shame or judge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with the person where they are emotionally</a:t>
            </a:r>
          </a:p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Actions: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person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Restructure policies, positions (as needed)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Seek help of professionals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Leadership after Trauma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E00DA2-2ED9-73F8-BBC2-DD4CA0D508A5}"/>
              </a:ext>
            </a:extLst>
          </p:cNvPr>
          <p:cNvSpPr txBox="1"/>
          <p:nvPr/>
        </p:nvSpPr>
        <p:spPr>
          <a:xfrm>
            <a:off x="1564793" y="1075403"/>
            <a:ext cx="9787031" cy="91980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Awareness: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Signs, Symptoms, Impacts, Responses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09141B-88F6-8F8D-13CC-C3E225311629}"/>
              </a:ext>
            </a:extLst>
          </p:cNvPr>
          <p:cNvCxnSpPr>
            <a:cxnSpLocks/>
          </p:cNvCxnSpPr>
          <p:nvPr/>
        </p:nvCxnSpPr>
        <p:spPr>
          <a:xfrm>
            <a:off x="1891145" y="1995207"/>
            <a:ext cx="0" cy="342884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6160D14-23DB-0853-B890-5BFF89F2F6B0}"/>
              </a:ext>
            </a:extLst>
          </p:cNvPr>
          <p:cNvCxnSpPr/>
          <p:nvPr/>
        </p:nvCxnSpPr>
        <p:spPr>
          <a:xfrm>
            <a:off x="1891145" y="2493818"/>
            <a:ext cx="1413164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8086055-E520-0204-1F40-0A349E4D40C0}"/>
              </a:ext>
            </a:extLst>
          </p:cNvPr>
          <p:cNvCxnSpPr/>
          <p:nvPr/>
        </p:nvCxnSpPr>
        <p:spPr>
          <a:xfrm>
            <a:off x="1898072" y="5424055"/>
            <a:ext cx="1413164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37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2592616"/>
            <a:ext cx="11118573" cy="3347391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 to the prior slide + … 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the necessary action and consider: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Timing (</a:t>
            </a:r>
            <a:r>
              <a:rPr lang="en-U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do it)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Tone (</a:t>
            </a:r>
            <a:r>
              <a:rPr lang="en-U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deliver the news of the consequence)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Personnel (</a:t>
            </a:r>
            <a:r>
              <a:rPr lang="en-U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should deliver the news)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 (</a:t>
            </a:r>
            <a:r>
              <a:rPr lang="en-U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other support is available)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Leadership after Trauma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FB8BD1-5934-9489-D14C-160123249238}"/>
              </a:ext>
            </a:extLst>
          </p:cNvPr>
          <p:cNvSpPr txBox="1"/>
          <p:nvPr/>
        </p:nvSpPr>
        <p:spPr>
          <a:xfrm>
            <a:off x="340659" y="1539030"/>
            <a:ext cx="11314627" cy="64203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 what if there is a needed administrative action?!?!</a:t>
            </a:r>
          </a:p>
        </p:txBody>
      </p:sp>
    </p:spTree>
    <p:extLst>
      <p:ext uri="{BB962C8B-B14F-4D97-AF65-F5344CB8AC3E}">
        <p14:creationId xmlns:p14="http://schemas.microsoft.com/office/powerpoint/2010/main" val="1838311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1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61CC7-1671-C183-53FC-271F6101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69" y="1478755"/>
            <a:ext cx="5482503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Takeaways x 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session: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 Teams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 December, 1200-1300 GMT +2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Honoring Purpose: Balancing Your Priorities, Your Boss’s Priorities, and Motivating Your Soldiers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E6C993-B060-38AD-F5C9-AEA5AA85E6D3}"/>
              </a:ext>
            </a:extLst>
          </p:cNvPr>
          <p:cNvSpPr txBox="1">
            <a:spLocks/>
          </p:cNvSpPr>
          <p:nvPr/>
        </p:nvSpPr>
        <p:spPr>
          <a:xfrm>
            <a:off x="6096000" y="1253331"/>
            <a:ext cx="5283719" cy="4351338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8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BA4848B-5C3D-925F-A55A-DF7E8FA0D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231711"/>
              </p:ext>
            </p:extLst>
          </p:nvPr>
        </p:nvGraphicFramePr>
        <p:xfrm>
          <a:off x="838200" y="572118"/>
          <a:ext cx="10515600" cy="3244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9E41D58-0B88-8060-85CE-78E15223C89B}"/>
              </a:ext>
            </a:extLst>
          </p:cNvPr>
          <p:cNvSpPr txBox="1">
            <a:spLocks/>
          </p:cNvSpPr>
          <p:nvPr/>
        </p:nvSpPr>
        <p:spPr>
          <a:xfrm>
            <a:off x="531613" y="29287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Norms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417875-9790-E776-2083-88694B53D411}"/>
              </a:ext>
            </a:extLst>
          </p:cNvPr>
          <p:cNvSpPr txBox="1">
            <a:spLocks/>
          </p:cNvSpPr>
          <p:nvPr/>
        </p:nvSpPr>
        <p:spPr>
          <a:xfrm>
            <a:off x="334618" y="3153845"/>
            <a:ext cx="10406007" cy="3457061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 (self, others)</a:t>
            </a:r>
          </a:p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 (3 takeaways)</a:t>
            </a:r>
          </a:p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Willingness to Learn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4F98B0-FD11-9B02-20B9-01D6ACFA1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5" y="168831"/>
            <a:ext cx="10515600" cy="90657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2736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430856"/>
            <a:ext cx="11118573" cy="399628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think is the relationship between leading with empathy and leading after trauma? What does one have to do with the other? </a:t>
            </a: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Empathy &amp; Trauma</a:t>
            </a:r>
          </a:p>
        </p:txBody>
      </p:sp>
    </p:spTree>
    <p:extLst>
      <p:ext uri="{BB962C8B-B14F-4D97-AF65-F5344CB8AC3E}">
        <p14:creationId xmlns:p14="http://schemas.microsoft.com/office/powerpoint/2010/main" val="188567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DA2339-F75C-F803-D9D7-AAA7B1B5B448}"/>
              </a:ext>
            </a:extLst>
          </p:cNvPr>
          <p:cNvSpPr txBox="1"/>
          <p:nvPr/>
        </p:nvSpPr>
        <p:spPr>
          <a:xfrm>
            <a:off x="1368288" y="1286416"/>
            <a:ext cx="3935895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65C7E-D63B-BAD9-1F9B-9A9673E4B850}"/>
              </a:ext>
            </a:extLst>
          </p:cNvPr>
          <p:cNvSpPr txBox="1"/>
          <p:nvPr/>
        </p:nvSpPr>
        <p:spPr>
          <a:xfrm>
            <a:off x="6887818" y="1286416"/>
            <a:ext cx="3935895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Sympathy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70BEF0-AA72-F1DC-D963-F5CF75BEA312}"/>
              </a:ext>
            </a:extLst>
          </p:cNvPr>
          <p:cNvSpPr txBox="1"/>
          <p:nvPr/>
        </p:nvSpPr>
        <p:spPr>
          <a:xfrm>
            <a:off x="576467" y="5926987"/>
            <a:ext cx="11039067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Key Difference: </a:t>
            </a:r>
            <a:r>
              <a:rPr lang="en-US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feeling </a:t>
            </a:r>
            <a:r>
              <a:rPr lang="en-US" sz="28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vs. feeling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3907C-D049-8A08-CA53-06B7CD490179}"/>
              </a:ext>
            </a:extLst>
          </p:cNvPr>
          <p:cNvSpPr txBox="1"/>
          <p:nvPr/>
        </p:nvSpPr>
        <p:spPr>
          <a:xfrm>
            <a:off x="576467" y="1990874"/>
            <a:ext cx="551953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“the ability to understand and share the feelings of another”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Perceive feelings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Try to understand why someone feels what they feel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Perspective-taking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Listening instead of judging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Recognizing a common emotion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Communicating the familiarity of the feeling of that emotion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Feeling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“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” = in, “pathos” feeling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9234BB-5055-BD6F-B530-CC544488390A}"/>
              </a:ext>
            </a:extLst>
          </p:cNvPr>
          <p:cNvSpPr txBox="1"/>
          <p:nvPr/>
        </p:nvSpPr>
        <p:spPr>
          <a:xfrm>
            <a:off x="6096000" y="1990874"/>
            <a:ext cx="55195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“feelings of pity and sorrow for someone else's misfortune; understanding between people; common feeling”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expresses care, but from a distance/removed/detached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 and It” posture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Feeling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“sun” = with, “pathos” feeling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5F3874-DCF8-77B6-A28C-FF3E0D36CD00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Empathy &amp; Trauma: Empathy, Recapped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715DEF85-22C8-AE87-7D9C-07F1443037E0}"/>
              </a:ext>
            </a:extLst>
          </p:cNvPr>
          <p:cNvSpPr/>
          <p:nvPr/>
        </p:nvSpPr>
        <p:spPr>
          <a:xfrm>
            <a:off x="5867400" y="4418881"/>
            <a:ext cx="4621695" cy="1114514"/>
          </a:xfrm>
          <a:prstGeom prst="leftArrow">
            <a:avLst>
              <a:gd name="adj1" fmla="val 50000"/>
              <a:gd name="adj2" fmla="val 12862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821155"/>
            <a:ext cx="11118573" cy="321568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you hear the words “trauma” or “traumatic event,” what comes to mind? Any examples?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Trauma</a:t>
            </a:r>
          </a:p>
        </p:txBody>
      </p:sp>
    </p:spTree>
    <p:extLst>
      <p:ext uri="{BB962C8B-B14F-4D97-AF65-F5344CB8AC3E}">
        <p14:creationId xmlns:p14="http://schemas.microsoft.com/office/powerpoint/2010/main" val="250568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532903"/>
            <a:ext cx="11118573" cy="20395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Traumatic event = “a horrific event beyond the scope of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normal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human experience”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(Greenwald, 2007)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Trauma = the way we process a traumatic event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from an 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series of events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or 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 of circumstances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Trauma Defined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3630562D-91B0-8B1B-C09C-4AB2E00847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344488"/>
              </p:ext>
            </p:extLst>
          </p:nvPr>
        </p:nvGraphicFramePr>
        <p:xfrm>
          <a:off x="1295399" y="3540125"/>
          <a:ext cx="9601200" cy="331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2D96FB4-3767-93B5-17D4-681A00225212}"/>
              </a:ext>
            </a:extLst>
          </p:cNvPr>
          <p:cNvSpPr txBox="1"/>
          <p:nvPr/>
        </p:nvSpPr>
        <p:spPr>
          <a:xfrm>
            <a:off x="1764876" y="4473615"/>
            <a:ext cx="170010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4580B4-57DF-EFC2-2592-E7040B97848A}"/>
              </a:ext>
            </a:extLst>
          </p:cNvPr>
          <p:cNvSpPr txBox="1"/>
          <p:nvPr/>
        </p:nvSpPr>
        <p:spPr>
          <a:xfrm>
            <a:off x="5245945" y="4581335"/>
            <a:ext cx="170010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61D9A1-BA2E-B259-D263-838969BA3EAA}"/>
              </a:ext>
            </a:extLst>
          </p:cNvPr>
          <p:cNvSpPr txBox="1"/>
          <p:nvPr/>
        </p:nvSpPr>
        <p:spPr>
          <a:xfrm>
            <a:off x="8690240" y="4365892"/>
            <a:ext cx="206456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9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626006"/>
            <a:ext cx="11118573" cy="360598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your opinion, where might we encounter traumatic events in our profession?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Trauma</a:t>
            </a:r>
          </a:p>
        </p:txBody>
      </p:sp>
    </p:spTree>
    <p:extLst>
      <p:ext uri="{BB962C8B-B14F-4D97-AF65-F5344CB8AC3E}">
        <p14:creationId xmlns:p14="http://schemas.microsoft.com/office/powerpoint/2010/main" val="429288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626006"/>
            <a:ext cx="11118573" cy="3605987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your opinion, where might we encounter traumatic events in our profession?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Trauma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8BF022-15DA-EF42-68C5-38A6539609A3}"/>
              </a:ext>
            </a:extLst>
          </p:cNvPr>
          <p:cNvSpPr/>
          <p:nvPr/>
        </p:nvSpPr>
        <p:spPr>
          <a:xfrm>
            <a:off x="1924050" y="1238250"/>
            <a:ext cx="8248650" cy="4743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3B92D-0146-B2C3-7C1C-814E30E6E271}"/>
              </a:ext>
            </a:extLst>
          </p:cNvPr>
          <p:cNvSpPr txBox="1"/>
          <p:nvPr/>
        </p:nvSpPr>
        <p:spPr>
          <a:xfrm>
            <a:off x="2266950" y="1626006"/>
            <a:ext cx="7620000" cy="378565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Abuse: emotional, physical, sexual, DV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Witnessing violence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Abandonment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Neglect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Chronic stressors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Natural disaster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Racism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Poverty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Historical trauma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Major surgeries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Sexual assault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++ more</a:t>
            </a:r>
          </a:p>
        </p:txBody>
      </p:sp>
    </p:spTree>
    <p:extLst>
      <p:ext uri="{BB962C8B-B14F-4D97-AF65-F5344CB8AC3E}">
        <p14:creationId xmlns:p14="http://schemas.microsoft.com/office/powerpoint/2010/main" val="336635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626006"/>
            <a:ext cx="11118573" cy="3605987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your opinion, where might we encounter traumatic events in our profession?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i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Trauma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8BF022-15DA-EF42-68C5-38A6539609A3}"/>
              </a:ext>
            </a:extLst>
          </p:cNvPr>
          <p:cNvSpPr/>
          <p:nvPr/>
        </p:nvSpPr>
        <p:spPr>
          <a:xfrm>
            <a:off x="1924050" y="1238250"/>
            <a:ext cx="8248650" cy="4743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3B92D-0146-B2C3-7C1C-814E30E6E271}"/>
              </a:ext>
            </a:extLst>
          </p:cNvPr>
          <p:cNvSpPr txBox="1"/>
          <p:nvPr/>
        </p:nvSpPr>
        <p:spPr>
          <a:xfrm>
            <a:off x="2266950" y="1626006"/>
            <a:ext cx="7620000" cy="378565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Abuse: emotional, physical, sexual, DV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Witnessing violence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Abandonment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stressors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disaster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trauma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surgeries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assault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 more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8AC213-4615-63C4-AAAE-B64F6A279AD7}"/>
              </a:ext>
            </a:extLst>
          </p:cNvPr>
          <p:cNvSpPr/>
          <p:nvPr/>
        </p:nvSpPr>
        <p:spPr>
          <a:xfrm>
            <a:off x="3695700" y="5453866"/>
            <a:ext cx="8248650" cy="11620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4424C-4712-503B-9283-E0C2E75192ED}"/>
              </a:ext>
            </a:extLst>
          </p:cNvPr>
          <p:cNvSpPr txBox="1"/>
          <p:nvPr/>
        </p:nvSpPr>
        <p:spPr>
          <a:xfrm>
            <a:off x="3940037" y="5619749"/>
            <a:ext cx="762000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~70% of adults in the US have experienced at least 1 traumatic event in their lifetime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F3A9A321-DC26-B6D8-7769-77A2E7A7C982}"/>
              </a:ext>
            </a:extLst>
          </p:cNvPr>
          <p:cNvSpPr/>
          <p:nvPr/>
        </p:nvSpPr>
        <p:spPr>
          <a:xfrm rot="10800000">
            <a:off x="893693" y="5419872"/>
            <a:ext cx="2549387" cy="1137463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8061</TotalTime>
  <Words>783</Words>
  <Application>Microsoft Office PowerPoint</Application>
  <PresentationFormat>Widescreen</PresentationFormat>
  <Paragraphs>177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People Leading People Lunch &amp; Learn Series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Page</dc:creator>
  <cp:lastModifiedBy>Anna Page</cp:lastModifiedBy>
  <cp:revision>69</cp:revision>
  <dcterms:created xsi:type="dcterms:W3CDTF">2022-06-09T04:49:10Z</dcterms:created>
  <dcterms:modified xsi:type="dcterms:W3CDTF">2022-11-17T20:44:35Z</dcterms:modified>
</cp:coreProperties>
</file>