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83" r:id="rId4"/>
    <p:sldId id="296" r:id="rId5"/>
    <p:sldId id="295" r:id="rId6"/>
    <p:sldId id="298" r:id="rId7"/>
    <p:sldId id="297" r:id="rId8"/>
    <p:sldId id="299" r:id="rId9"/>
    <p:sldId id="300" r:id="rId10"/>
    <p:sldId id="301" r:id="rId11"/>
    <p:sldId id="303" r:id="rId12"/>
    <p:sldId id="304" r:id="rId13"/>
    <p:sldId id="302" r:id="rId14"/>
    <p:sldId id="305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B15"/>
    <a:srgbClr val="FFD5D5"/>
    <a:srgbClr val="F7F7F7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C2300-BF24-43FA-8750-C63CB49272B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DE552F7-1E49-4374-99D9-429B9B99C4CC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Empathy Defined</a:t>
          </a:r>
        </a:p>
      </dgm:t>
    </dgm:pt>
    <dgm:pt modelId="{53E82FEA-C7EA-46AD-8DB5-119727F26B36}" type="parTrans" cxnId="{4F42568E-2852-4589-B845-8432627D39A4}">
      <dgm:prSet/>
      <dgm:spPr/>
      <dgm:t>
        <a:bodyPr/>
        <a:lstStyle/>
        <a:p>
          <a:endParaRPr lang="en-US"/>
        </a:p>
      </dgm:t>
    </dgm:pt>
    <dgm:pt modelId="{9E151E53-9EB2-4887-A768-5FBA857BC220}" type="sibTrans" cxnId="{4F42568E-2852-4589-B845-8432627D39A4}">
      <dgm:prSet/>
      <dgm:spPr/>
      <dgm:t>
        <a:bodyPr/>
        <a:lstStyle/>
        <a:p>
          <a:endParaRPr lang="en-US"/>
        </a:p>
      </dgm:t>
    </dgm:pt>
    <dgm:pt modelId="{9E3718ED-42C5-4DF0-83CE-5A67F676592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Why Empathy: Empathy in the Army</a:t>
          </a:r>
        </a:p>
      </dgm:t>
    </dgm:pt>
    <dgm:pt modelId="{D09E2A07-E853-4ADA-96E2-0955509A5F82}" type="parTrans" cxnId="{771AF157-69F8-4B36-A993-3476243E4CB3}">
      <dgm:prSet/>
      <dgm:spPr/>
      <dgm:t>
        <a:bodyPr/>
        <a:lstStyle/>
        <a:p>
          <a:endParaRPr lang="en-US"/>
        </a:p>
      </dgm:t>
    </dgm:pt>
    <dgm:pt modelId="{F7BCCCA4-9D6B-482B-A489-D43C1DAEB3A0}" type="sibTrans" cxnId="{771AF157-69F8-4B36-A993-3476243E4CB3}">
      <dgm:prSet/>
      <dgm:spPr/>
      <dgm:t>
        <a:bodyPr/>
        <a:lstStyle/>
        <a:p>
          <a:endParaRPr lang="en-US"/>
        </a:p>
      </dgm:t>
    </dgm:pt>
    <dgm:pt modelId="{CAC15C81-1AF2-42B7-AC71-F8F6D28EBBB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Cultivating &amp; Showing Empathy</a:t>
          </a:r>
        </a:p>
      </dgm:t>
    </dgm:pt>
    <dgm:pt modelId="{1B3B60D2-00A5-4E26-892C-918BD3CD8DFC}" type="parTrans" cxnId="{B8CA05F8-C286-46E3-AAA3-08F1104AF996}">
      <dgm:prSet/>
      <dgm:spPr/>
      <dgm:t>
        <a:bodyPr/>
        <a:lstStyle/>
        <a:p>
          <a:endParaRPr lang="en-US"/>
        </a:p>
      </dgm:t>
    </dgm:pt>
    <dgm:pt modelId="{C9267981-A5AF-444F-B490-F453842C8941}" type="sibTrans" cxnId="{B8CA05F8-C286-46E3-AAA3-08F1104AF996}">
      <dgm:prSet/>
      <dgm:spPr/>
      <dgm:t>
        <a:bodyPr/>
        <a:lstStyle/>
        <a:p>
          <a:endParaRPr lang="en-US"/>
        </a:p>
      </dgm:t>
    </dgm:pt>
    <dgm:pt modelId="{8587D62C-5EFC-4C9B-8FAA-81295F8ED10F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Intro to Trauma-Informed Leadership</a:t>
          </a:r>
        </a:p>
      </dgm:t>
    </dgm:pt>
    <dgm:pt modelId="{CE5E472B-F525-4122-9489-CCFB7629CD88}" type="parTrans" cxnId="{DF56F433-EC3E-4449-8AAC-6F01D08056A4}">
      <dgm:prSet/>
      <dgm:spPr/>
      <dgm:t>
        <a:bodyPr/>
        <a:lstStyle/>
        <a:p>
          <a:endParaRPr lang="en-US"/>
        </a:p>
      </dgm:t>
    </dgm:pt>
    <dgm:pt modelId="{6D0C3FB3-39F3-4592-82C1-6AC4B8AB9DB4}" type="sibTrans" cxnId="{DF56F433-EC3E-4449-8AAC-6F01D08056A4}">
      <dgm:prSet/>
      <dgm:spPr/>
      <dgm:t>
        <a:bodyPr/>
        <a:lstStyle/>
        <a:p>
          <a:endParaRPr lang="en-US"/>
        </a:p>
      </dgm:t>
    </dgm:pt>
    <dgm:pt modelId="{59A2D50B-E840-4683-93B6-4D2AB252FF7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</dgm:t>
    </dgm:pt>
    <dgm:pt modelId="{509440C7-9827-452A-9442-719704BD1B8C}" type="parTrans" cxnId="{5CC0A008-46D2-45B5-AE34-6968667AB9A5}">
      <dgm:prSet/>
      <dgm:spPr/>
      <dgm:t>
        <a:bodyPr/>
        <a:lstStyle/>
        <a:p>
          <a:endParaRPr lang="en-US"/>
        </a:p>
      </dgm:t>
    </dgm:pt>
    <dgm:pt modelId="{B6BB1943-6988-4580-A949-A542F390812E}" type="sibTrans" cxnId="{5CC0A008-46D2-45B5-AE34-6968667AB9A5}">
      <dgm:prSet/>
      <dgm:spPr/>
      <dgm:t>
        <a:bodyPr/>
        <a:lstStyle/>
        <a:p>
          <a:endParaRPr lang="en-US"/>
        </a:p>
      </dgm:t>
    </dgm:pt>
    <dgm:pt modelId="{39EF7D7B-2B33-4435-8C4B-DD986F107123}" type="pres">
      <dgm:prSet presAssocID="{5A0C2300-BF24-43FA-8750-C63CB49272BC}" presName="Name0" presStyleCnt="0">
        <dgm:presLayoutVars>
          <dgm:dir/>
          <dgm:animLvl val="lvl"/>
          <dgm:resizeHandles val="exact"/>
        </dgm:presLayoutVars>
      </dgm:prSet>
      <dgm:spPr/>
    </dgm:pt>
    <dgm:pt modelId="{73A2DCC7-37B0-4530-B365-CE16D4EFA6F7}" type="pres">
      <dgm:prSet presAssocID="{9DE552F7-1E49-4374-99D9-429B9B99C4CC}" presName="parTxOnly" presStyleLbl="node1" presStyleIdx="0" presStyleCnt="5" custScaleY="127847">
        <dgm:presLayoutVars>
          <dgm:chMax val="0"/>
          <dgm:chPref val="0"/>
          <dgm:bulletEnabled val="1"/>
        </dgm:presLayoutVars>
      </dgm:prSet>
      <dgm:spPr/>
    </dgm:pt>
    <dgm:pt modelId="{0E989E69-6FD1-44CF-BF0C-8521E25F0E92}" type="pres">
      <dgm:prSet presAssocID="{9E151E53-9EB2-4887-A768-5FBA857BC220}" presName="parTxOnlySpace" presStyleCnt="0"/>
      <dgm:spPr/>
    </dgm:pt>
    <dgm:pt modelId="{4DB4E159-4505-45BE-8596-A14DDC48FD12}" type="pres">
      <dgm:prSet presAssocID="{9E3718ED-42C5-4DF0-83CE-5A67F6765923}" presName="parTxOnly" presStyleLbl="node1" presStyleIdx="1" presStyleCnt="5" custScaleY="127847">
        <dgm:presLayoutVars>
          <dgm:chMax val="0"/>
          <dgm:chPref val="0"/>
          <dgm:bulletEnabled val="1"/>
        </dgm:presLayoutVars>
      </dgm:prSet>
      <dgm:spPr/>
    </dgm:pt>
    <dgm:pt modelId="{21B2C89F-16FD-4D5C-A4BF-D67D0B5B5FC5}" type="pres">
      <dgm:prSet presAssocID="{F7BCCCA4-9D6B-482B-A489-D43C1DAEB3A0}" presName="parTxOnlySpace" presStyleCnt="0"/>
      <dgm:spPr/>
    </dgm:pt>
    <dgm:pt modelId="{C4DC2400-3763-4F90-BF44-DEDB01A4659B}" type="pres">
      <dgm:prSet presAssocID="{CAC15C81-1AF2-42B7-AC71-F8F6D28EBBB3}" presName="parTxOnly" presStyleLbl="node1" presStyleIdx="2" presStyleCnt="5" custScaleY="127847">
        <dgm:presLayoutVars>
          <dgm:chMax val="0"/>
          <dgm:chPref val="0"/>
          <dgm:bulletEnabled val="1"/>
        </dgm:presLayoutVars>
      </dgm:prSet>
      <dgm:spPr/>
    </dgm:pt>
    <dgm:pt modelId="{682B4C05-C004-46CC-B420-918DDC18474C}" type="pres">
      <dgm:prSet presAssocID="{C9267981-A5AF-444F-B490-F453842C8941}" presName="parTxOnlySpace" presStyleCnt="0"/>
      <dgm:spPr/>
    </dgm:pt>
    <dgm:pt modelId="{90CEC047-5193-4E2E-9814-0638368DDA7C}" type="pres">
      <dgm:prSet presAssocID="{8587D62C-5EFC-4C9B-8FAA-81295F8ED10F}" presName="parTxOnly" presStyleLbl="node1" presStyleIdx="3" presStyleCnt="5" custScaleY="132197">
        <dgm:presLayoutVars>
          <dgm:chMax val="0"/>
          <dgm:chPref val="0"/>
          <dgm:bulletEnabled val="1"/>
        </dgm:presLayoutVars>
      </dgm:prSet>
      <dgm:spPr/>
    </dgm:pt>
    <dgm:pt modelId="{D1AD6DBB-2051-49CD-9088-2626C0E260B3}" type="pres">
      <dgm:prSet presAssocID="{6D0C3FB3-39F3-4592-82C1-6AC4B8AB9DB4}" presName="parTxOnlySpace" presStyleCnt="0"/>
      <dgm:spPr/>
    </dgm:pt>
    <dgm:pt modelId="{EE3E476F-9D41-48BF-BB41-F542B0B48FA2}" type="pres">
      <dgm:prSet presAssocID="{59A2D50B-E840-4683-93B6-4D2AB252FF78}" presName="parTxOnly" presStyleLbl="node1" presStyleIdx="4" presStyleCnt="5" custScaleY="127847">
        <dgm:presLayoutVars>
          <dgm:chMax val="0"/>
          <dgm:chPref val="0"/>
          <dgm:bulletEnabled val="1"/>
        </dgm:presLayoutVars>
      </dgm:prSet>
      <dgm:spPr/>
    </dgm:pt>
  </dgm:ptLst>
  <dgm:cxnLst>
    <dgm:cxn modelId="{5CC0A008-46D2-45B5-AE34-6968667AB9A5}" srcId="{5A0C2300-BF24-43FA-8750-C63CB49272BC}" destId="{59A2D50B-E840-4683-93B6-4D2AB252FF78}" srcOrd="4" destOrd="0" parTransId="{509440C7-9827-452A-9442-719704BD1B8C}" sibTransId="{B6BB1943-6988-4580-A949-A542F390812E}"/>
    <dgm:cxn modelId="{2720922E-AC75-4DDE-A258-CF03C9C13DC4}" type="presOf" srcId="{59A2D50B-E840-4683-93B6-4D2AB252FF78}" destId="{EE3E476F-9D41-48BF-BB41-F542B0B48FA2}" srcOrd="0" destOrd="0" presId="urn:microsoft.com/office/officeart/2005/8/layout/chevron1"/>
    <dgm:cxn modelId="{DF56F433-EC3E-4449-8AAC-6F01D08056A4}" srcId="{5A0C2300-BF24-43FA-8750-C63CB49272BC}" destId="{8587D62C-5EFC-4C9B-8FAA-81295F8ED10F}" srcOrd="3" destOrd="0" parTransId="{CE5E472B-F525-4122-9489-CCFB7629CD88}" sibTransId="{6D0C3FB3-39F3-4592-82C1-6AC4B8AB9DB4}"/>
    <dgm:cxn modelId="{7243C035-FB93-4BF7-B6BD-707622770DC4}" type="presOf" srcId="{CAC15C81-1AF2-42B7-AC71-F8F6D28EBBB3}" destId="{C4DC2400-3763-4F90-BF44-DEDB01A4659B}" srcOrd="0" destOrd="0" presId="urn:microsoft.com/office/officeart/2005/8/layout/chevron1"/>
    <dgm:cxn modelId="{C2BAFD73-A9DC-4728-AFFE-349B26B66C44}" type="presOf" srcId="{8587D62C-5EFC-4C9B-8FAA-81295F8ED10F}" destId="{90CEC047-5193-4E2E-9814-0638368DDA7C}" srcOrd="0" destOrd="0" presId="urn:microsoft.com/office/officeart/2005/8/layout/chevron1"/>
    <dgm:cxn modelId="{771AF157-69F8-4B36-A993-3476243E4CB3}" srcId="{5A0C2300-BF24-43FA-8750-C63CB49272BC}" destId="{9E3718ED-42C5-4DF0-83CE-5A67F6765923}" srcOrd="1" destOrd="0" parTransId="{D09E2A07-E853-4ADA-96E2-0955509A5F82}" sibTransId="{F7BCCCA4-9D6B-482B-A489-D43C1DAEB3A0}"/>
    <dgm:cxn modelId="{4F42568E-2852-4589-B845-8432627D39A4}" srcId="{5A0C2300-BF24-43FA-8750-C63CB49272BC}" destId="{9DE552F7-1E49-4374-99D9-429B9B99C4CC}" srcOrd="0" destOrd="0" parTransId="{53E82FEA-C7EA-46AD-8DB5-119727F26B36}" sibTransId="{9E151E53-9EB2-4887-A768-5FBA857BC220}"/>
    <dgm:cxn modelId="{01E6ED9D-2E5A-45CD-856E-3E8D81ED4372}" type="presOf" srcId="{5A0C2300-BF24-43FA-8750-C63CB49272BC}" destId="{39EF7D7B-2B33-4435-8C4B-DD986F107123}" srcOrd="0" destOrd="0" presId="urn:microsoft.com/office/officeart/2005/8/layout/chevron1"/>
    <dgm:cxn modelId="{42CBB6BA-8042-4AE5-B266-A701476DD93B}" type="presOf" srcId="{9E3718ED-42C5-4DF0-83CE-5A67F6765923}" destId="{4DB4E159-4505-45BE-8596-A14DDC48FD12}" srcOrd="0" destOrd="0" presId="urn:microsoft.com/office/officeart/2005/8/layout/chevron1"/>
    <dgm:cxn modelId="{720CDACD-7BBA-412C-9630-F6DBAC7C3AB8}" type="presOf" srcId="{9DE552F7-1E49-4374-99D9-429B9B99C4CC}" destId="{73A2DCC7-37B0-4530-B365-CE16D4EFA6F7}" srcOrd="0" destOrd="0" presId="urn:microsoft.com/office/officeart/2005/8/layout/chevron1"/>
    <dgm:cxn modelId="{B8CA05F8-C286-46E3-AAA3-08F1104AF996}" srcId="{5A0C2300-BF24-43FA-8750-C63CB49272BC}" destId="{CAC15C81-1AF2-42B7-AC71-F8F6D28EBBB3}" srcOrd="2" destOrd="0" parTransId="{1B3B60D2-00A5-4E26-892C-918BD3CD8DFC}" sibTransId="{C9267981-A5AF-444F-B490-F453842C8941}"/>
    <dgm:cxn modelId="{93F307DC-1997-4BD6-816B-793BF0B48BFA}" type="presParOf" srcId="{39EF7D7B-2B33-4435-8C4B-DD986F107123}" destId="{73A2DCC7-37B0-4530-B365-CE16D4EFA6F7}" srcOrd="0" destOrd="0" presId="urn:microsoft.com/office/officeart/2005/8/layout/chevron1"/>
    <dgm:cxn modelId="{20711F23-69BC-41B3-B0B3-CA8FD377B13B}" type="presParOf" srcId="{39EF7D7B-2B33-4435-8C4B-DD986F107123}" destId="{0E989E69-6FD1-44CF-BF0C-8521E25F0E92}" srcOrd="1" destOrd="0" presId="urn:microsoft.com/office/officeart/2005/8/layout/chevron1"/>
    <dgm:cxn modelId="{A09F7EBD-0E68-422E-BB67-1762735EE824}" type="presParOf" srcId="{39EF7D7B-2B33-4435-8C4B-DD986F107123}" destId="{4DB4E159-4505-45BE-8596-A14DDC48FD12}" srcOrd="2" destOrd="0" presId="urn:microsoft.com/office/officeart/2005/8/layout/chevron1"/>
    <dgm:cxn modelId="{B2728649-5395-40B5-A672-953B5D512968}" type="presParOf" srcId="{39EF7D7B-2B33-4435-8C4B-DD986F107123}" destId="{21B2C89F-16FD-4D5C-A4BF-D67D0B5B5FC5}" srcOrd="3" destOrd="0" presId="urn:microsoft.com/office/officeart/2005/8/layout/chevron1"/>
    <dgm:cxn modelId="{723F7086-C9B5-45AA-BEC5-B87867DDA531}" type="presParOf" srcId="{39EF7D7B-2B33-4435-8C4B-DD986F107123}" destId="{C4DC2400-3763-4F90-BF44-DEDB01A4659B}" srcOrd="4" destOrd="0" presId="urn:microsoft.com/office/officeart/2005/8/layout/chevron1"/>
    <dgm:cxn modelId="{82D6514F-DADF-4D1D-A7C6-74B3FC4DD37C}" type="presParOf" srcId="{39EF7D7B-2B33-4435-8C4B-DD986F107123}" destId="{682B4C05-C004-46CC-B420-918DDC18474C}" srcOrd="5" destOrd="0" presId="urn:microsoft.com/office/officeart/2005/8/layout/chevron1"/>
    <dgm:cxn modelId="{E328F4F1-D256-4064-873B-0283E57AC682}" type="presParOf" srcId="{39EF7D7B-2B33-4435-8C4B-DD986F107123}" destId="{90CEC047-5193-4E2E-9814-0638368DDA7C}" srcOrd="6" destOrd="0" presId="urn:microsoft.com/office/officeart/2005/8/layout/chevron1"/>
    <dgm:cxn modelId="{01EBD4D5-BE15-4567-AAC8-DA41BC708975}" type="presParOf" srcId="{39EF7D7B-2B33-4435-8C4B-DD986F107123}" destId="{D1AD6DBB-2051-49CD-9088-2626C0E260B3}" srcOrd="7" destOrd="0" presId="urn:microsoft.com/office/officeart/2005/8/layout/chevron1"/>
    <dgm:cxn modelId="{64ED5A12-7CE4-4271-BBE6-F28C1E0A2844}" type="presParOf" srcId="{39EF7D7B-2B33-4435-8C4B-DD986F107123}" destId="{EE3E476F-9D41-48BF-BB41-F542B0B48FA2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317F83-5653-4881-A75B-EDEFEA1B7C3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B570D-3E8E-46F5-BBB6-AD6BA443B352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People</a:t>
          </a:r>
        </a:p>
      </dgm:t>
    </dgm:pt>
    <dgm:pt modelId="{64DC3556-28EC-47F6-B693-26822D3504D3}" type="parTrans" cxnId="{D1360117-94A9-4B30-B23F-DAE6B20E1DC9}">
      <dgm:prSet/>
      <dgm:spPr/>
      <dgm:t>
        <a:bodyPr/>
        <a:lstStyle/>
        <a:p>
          <a:endParaRPr lang="en-US"/>
        </a:p>
      </dgm:t>
    </dgm:pt>
    <dgm:pt modelId="{8A826952-741F-47FC-939B-FE61D72F40DA}" type="sibTrans" cxnId="{D1360117-94A9-4B30-B23F-DAE6B20E1DC9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FB3575-E13A-4A9D-93FE-BB128AD6F8DA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Trust</a:t>
          </a:r>
        </a:p>
      </dgm:t>
    </dgm:pt>
    <dgm:pt modelId="{168D8306-1DF3-4196-8159-F5971FB892FD}" type="parTrans" cxnId="{826A3179-7399-425F-87A4-98AC43D9F04F}">
      <dgm:prSet/>
      <dgm:spPr/>
      <dgm:t>
        <a:bodyPr/>
        <a:lstStyle/>
        <a:p>
          <a:endParaRPr lang="en-US"/>
        </a:p>
      </dgm:t>
    </dgm:pt>
    <dgm:pt modelId="{849FCFA4-3409-48A2-91B7-AAD68E14B7FA}" type="sibTrans" cxnId="{826A3179-7399-425F-87A4-98AC43D9F04F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26D40F-EAEA-4D16-AF0B-BBCC4DB76654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Safety</a:t>
          </a:r>
        </a:p>
      </dgm:t>
    </dgm:pt>
    <dgm:pt modelId="{37DA224A-8F6B-48C6-87D8-074540E2CDFB}" type="parTrans" cxnId="{137123CA-79A9-48E1-A41C-FB4AD41199AA}">
      <dgm:prSet/>
      <dgm:spPr/>
      <dgm:t>
        <a:bodyPr/>
        <a:lstStyle/>
        <a:p>
          <a:endParaRPr lang="en-US"/>
        </a:p>
      </dgm:t>
    </dgm:pt>
    <dgm:pt modelId="{883EA8C2-5F9F-4DC4-B418-08D885875C4B}" type="sibTrans" cxnId="{137123CA-79A9-48E1-A41C-FB4AD41199AA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767736-31AE-4973-AA6B-FAE4BBC7B370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Connection</a:t>
          </a:r>
        </a:p>
      </dgm:t>
    </dgm:pt>
    <dgm:pt modelId="{49351E8F-06B8-4606-B102-BADEAE672686}" type="parTrans" cxnId="{9741D1BC-B3BF-4B0E-9C5A-03CAD47FDD01}">
      <dgm:prSet/>
      <dgm:spPr/>
      <dgm:t>
        <a:bodyPr/>
        <a:lstStyle/>
        <a:p>
          <a:endParaRPr lang="en-US"/>
        </a:p>
      </dgm:t>
    </dgm:pt>
    <dgm:pt modelId="{91B64A4F-0BFC-4463-B398-7AC612C542D1}" type="sibTrans" cxnId="{9741D1BC-B3BF-4B0E-9C5A-03CAD47FDD01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506259-E8A0-4E4D-907F-14810745C1D0}">
      <dgm:prSet phldrT="[Text]"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Community</a:t>
          </a:r>
        </a:p>
      </dgm:t>
    </dgm:pt>
    <dgm:pt modelId="{89CC8BEB-2AE3-488A-B635-7FBB5304255B}" type="parTrans" cxnId="{560D9240-F54A-4153-A489-A399042CE751}">
      <dgm:prSet/>
      <dgm:spPr/>
      <dgm:t>
        <a:bodyPr/>
        <a:lstStyle/>
        <a:p>
          <a:endParaRPr lang="en-US"/>
        </a:p>
      </dgm:t>
    </dgm:pt>
    <dgm:pt modelId="{3E769DF8-1DE5-43F8-9D97-273D490B90AF}" type="sibTrans" cxnId="{560D9240-F54A-4153-A489-A399042CE751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509F97-7998-40CD-B17F-FAFEE2767277}" type="pres">
      <dgm:prSet presAssocID="{8E317F83-5653-4881-A75B-EDEFEA1B7C34}" presName="cycle" presStyleCnt="0">
        <dgm:presLayoutVars>
          <dgm:dir/>
          <dgm:resizeHandles val="exact"/>
        </dgm:presLayoutVars>
      </dgm:prSet>
      <dgm:spPr/>
    </dgm:pt>
    <dgm:pt modelId="{F0D07D98-8841-497B-9E95-B1B51EEB6330}" type="pres">
      <dgm:prSet presAssocID="{5D7B570D-3E8E-46F5-BBB6-AD6BA443B352}" presName="dummy" presStyleCnt="0"/>
      <dgm:spPr/>
    </dgm:pt>
    <dgm:pt modelId="{77B3B36A-E60E-46E0-B334-E923431D0D8A}" type="pres">
      <dgm:prSet presAssocID="{5D7B570D-3E8E-46F5-BBB6-AD6BA443B352}" presName="node" presStyleLbl="revTx" presStyleIdx="0" presStyleCnt="5">
        <dgm:presLayoutVars>
          <dgm:bulletEnabled val="1"/>
        </dgm:presLayoutVars>
      </dgm:prSet>
      <dgm:spPr/>
    </dgm:pt>
    <dgm:pt modelId="{DAED8169-6824-4442-A204-298314928AF4}" type="pres">
      <dgm:prSet presAssocID="{8A826952-741F-47FC-939B-FE61D72F40DA}" presName="sibTrans" presStyleLbl="node1" presStyleIdx="0" presStyleCnt="5"/>
      <dgm:spPr/>
    </dgm:pt>
    <dgm:pt modelId="{F3FC570A-8D53-48D8-B266-599F0D9EE3F3}" type="pres">
      <dgm:prSet presAssocID="{8AFB3575-E13A-4A9D-93FE-BB128AD6F8DA}" presName="dummy" presStyleCnt="0"/>
      <dgm:spPr/>
    </dgm:pt>
    <dgm:pt modelId="{D766A471-844C-481D-87A7-E9B3AF1D62BE}" type="pres">
      <dgm:prSet presAssocID="{8AFB3575-E13A-4A9D-93FE-BB128AD6F8DA}" presName="node" presStyleLbl="revTx" presStyleIdx="1" presStyleCnt="5">
        <dgm:presLayoutVars>
          <dgm:bulletEnabled val="1"/>
        </dgm:presLayoutVars>
      </dgm:prSet>
      <dgm:spPr/>
    </dgm:pt>
    <dgm:pt modelId="{E15790A9-544F-4733-8F6B-FED341DBDB24}" type="pres">
      <dgm:prSet presAssocID="{849FCFA4-3409-48A2-91B7-AAD68E14B7FA}" presName="sibTrans" presStyleLbl="node1" presStyleIdx="1" presStyleCnt="5"/>
      <dgm:spPr/>
    </dgm:pt>
    <dgm:pt modelId="{4A8C5C8D-62D0-47C0-851A-0814E7BB0916}" type="pres">
      <dgm:prSet presAssocID="{8026D40F-EAEA-4D16-AF0B-BBCC4DB76654}" presName="dummy" presStyleCnt="0"/>
      <dgm:spPr/>
    </dgm:pt>
    <dgm:pt modelId="{93E4B382-4AE3-4A32-B955-763F79202448}" type="pres">
      <dgm:prSet presAssocID="{8026D40F-EAEA-4D16-AF0B-BBCC4DB76654}" presName="node" presStyleLbl="revTx" presStyleIdx="2" presStyleCnt="5">
        <dgm:presLayoutVars>
          <dgm:bulletEnabled val="1"/>
        </dgm:presLayoutVars>
      </dgm:prSet>
      <dgm:spPr/>
    </dgm:pt>
    <dgm:pt modelId="{3ADE82C1-DFF1-4B1B-9E04-0C1E3DBA26E2}" type="pres">
      <dgm:prSet presAssocID="{883EA8C2-5F9F-4DC4-B418-08D885875C4B}" presName="sibTrans" presStyleLbl="node1" presStyleIdx="2" presStyleCnt="5"/>
      <dgm:spPr/>
    </dgm:pt>
    <dgm:pt modelId="{3D633AA8-95A8-4079-B415-AFDAA2866FDD}" type="pres">
      <dgm:prSet presAssocID="{67767736-31AE-4973-AA6B-FAE4BBC7B370}" presName="dummy" presStyleCnt="0"/>
      <dgm:spPr/>
    </dgm:pt>
    <dgm:pt modelId="{C1E14C1D-0285-4314-8EF9-2501DEB7AF2B}" type="pres">
      <dgm:prSet presAssocID="{67767736-31AE-4973-AA6B-FAE4BBC7B370}" presName="node" presStyleLbl="revTx" presStyleIdx="3" presStyleCnt="5" custScaleX="137382">
        <dgm:presLayoutVars>
          <dgm:bulletEnabled val="1"/>
        </dgm:presLayoutVars>
      </dgm:prSet>
      <dgm:spPr/>
    </dgm:pt>
    <dgm:pt modelId="{E9C3225F-1896-40F9-A846-70CA099B3230}" type="pres">
      <dgm:prSet presAssocID="{91B64A4F-0BFC-4463-B398-7AC612C542D1}" presName="sibTrans" presStyleLbl="node1" presStyleIdx="3" presStyleCnt="5"/>
      <dgm:spPr/>
    </dgm:pt>
    <dgm:pt modelId="{C461877B-560F-4997-825F-AD3F268BA7A2}" type="pres">
      <dgm:prSet presAssocID="{35506259-E8A0-4E4D-907F-14810745C1D0}" presName="dummy" presStyleCnt="0"/>
      <dgm:spPr/>
    </dgm:pt>
    <dgm:pt modelId="{C1EDBA37-1AED-4BBB-9FC3-4777F295FD10}" type="pres">
      <dgm:prSet presAssocID="{35506259-E8A0-4E4D-907F-14810745C1D0}" presName="node" presStyleLbl="revTx" presStyleIdx="4" presStyleCnt="5" custScaleX="153189">
        <dgm:presLayoutVars>
          <dgm:bulletEnabled val="1"/>
        </dgm:presLayoutVars>
      </dgm:prSet>
      <dgm:spPr/>
    </dgm:pt>
    <dgm:pt modelId="{3CC9D272-4897-45F4-A615-00FD03196BE9}" type="pres">
      <dgm:prSet presAssocID="{3E769DF8-1DE5-43F8-9D97-273D490B90AF}" presName="sibTrans" presStyleLbl="node1" presStyleIdx="4" presStyleCnt="5"/>
      <dgm:spPr/>
    </dgm:pt>
  </dgm:ptLst>
  <dgm:cxnLst>
    <dgm:cxn modelId="{8F1F110B-A845-4C2E-AE0D-D414B35743FB}" type="presOf" srcId="{67767736-31AE-4973-AA6B-FAE4BBC7B370}" destId="{C1E14C1D-0285-4314-8EF9-2501DEB7AF2B}" srcOrd="0" destOrd="0" presId="urn:microsoft.com/office/officeart/2005/8/layout/cycle1"/>
    <dgm:cxn modelId="{AE77C515-1CD4-4EA2-82BA-836D4D447C19}" type="presOf" srcId="{8AFB3575-E13A-4A9D-93FE-BB128AD6F8DA}" destId="{D766A471-844C-481D-87A7-E9B3AF1D62BE}" srcOrd="0" destOrd="0" presId="urn:microsoft.com/office/officeart/2005/8/layout/cycle1"/>
    <dgm:cxn modelId="{D1360117-94A9-4B30-B23F-DAE6B20E1DC9}" srcId="{8E317F83-5653-4881-A75B-EDEFEA1B7C34}" destId="{5D7B570D-3E8E-46F5-BBB6-AD6BA443B352}" srcOrd="0" destOrd="0" parTransId="{64DC3556-28EC-47F6-B693-26822D3504D3}" sibTransId="{8A826952-741F-47FC-939B-FE61D72F40DA}"/>
    <dgm:cxn modelId="{0197EB23-D688-4579-9CAA-9ACA9074EA89}" type="presOf" srcId="{5D7B570D-3E8E-46F5-BBB6-AD6BA443B352}" destId="{77B3B36A-E60E-46E0-B334-E923431D0D8A}" srcOrd="0" destOrd="0" presId="urn:microsoft.com/office/officeart/2005/8/layout/cycle1"/>
    <dgm:cxn modelId="{0DFAE23F-342A-4076-A594-909B6EC06729}" type="presOf" srcId="{3E769DF8-1DE5-43F8-9D97-273D490B90AF}" destId="{3CC9D272-4897-45F4-A615-00FD03196BE9}" srcOrd="0" destOrd="0" presId="urn:microsoft.com/office/officeart/2005/8/layout/cycle1"/>
    <dgm:cxn modelId="{E05F4240-68CD-47E4-9A65-6D431B424ED5}" type="presOf" srcId="{883EA8C2-5F9F-4DC4-B418-08D885875C4B}" destId="{3ADE82C1-DFF1-4B1B-9E04-0C1E3DBA26E2}" srcOrd="0" destOrd="0" presId="urn:microsoft.com/office/officeart/2005/8/layout/cycle1"/>
    <dgm:cxn modelId="{560D9240-F54A-4153-A489-A399042CE751}" srcId="{8E317F83-5653-4881-A75B-EDEFEA1B7C34}" destId="{35506259-E8A0-4E4D-907F-14810745C1D0}" srcOrd="4" destOrd="0" parTransId="{89CC8BEB-2AE3-488A-B635-7FBB5304255B}" sibTransId="{3E769DF8-1DE5-43F8-9D97-273D490B90AF}"/>
    <dgm:cxn modelId="{3035AA51-35D4-4BC9-B025-9E74E8768EB9}" type="presOf" srcId="{35506259-E8A0-4E4D-907F-14810745C1D0}" destId="{C1EDBA37-1AED-4BBB-9FC3-4777F295FD10}" srcOrd="0" destOrd="0" presId="urn:microsoft.com/office/officeart/2005/8/layout/cycle1"/>
    <dgm:cxn modelId="{826A3179-7399-425F-87A4-98AC43D9F04F}" srcId="{8E317F83-5653-4881-A75B-EDEFEA1B7C34}" destId="{8AFB3575-E13A-4A9D-93FE-BB128AD6F8DA}" srcOrd="1" destOrd="0" parTransId="{168D8306-1DF3-4196-8159-F5971FB892FD}" sibTransId="{849FCFA4-3409-48A2-91B7-AAD68E14B7FA}"/>
    <dgm:cxn modelId="{0CC356A5-89B5-4EAC-AC01-E9B7716EFD3A}" type="presOf" srcId="{849FCFA4-3409-48A2-91B7-AAD68E14B7FA}" destId="{E15790A9-544F-4733-8F6B-FED341DBDB24}" srcOrd="0" destOrd="0" presId="urn:microsoft.com/office/officeart/2005/8/layout/cycle1"/>
    <dgm:cxn modelId="{EF4040AC-699A-4FA4-8A6B-84A532C30F7A}" type="presOf" srcId="{91B64A4F-0BFC-4463-B398-7AC612C542D1}" destId="{E9C3225F-1896-40F9-A846-70CA099B3230}" srcOrd="0" destOrd="0" presId="urn:microsoft.com/office/officeart/2005/8/layout/cycle1"/>
    <dgm:cxn modelId="{9741D1BC-B3BF-4B0E-9C5A-03CAD47FDD01}" srcId="{8E317F83-5653-4881-A75B-EDEFEA1B7C34}" destId="{67767736-31AE-4973-AA6B-FAE4BBC7B370}" srcOrd="3" destOrd="0" parTransId="{49351E8F-06B8-4606-B102-BADEAE672686}" sibTransId="{91B64A4F-0BFC-4463-B398-7AC612C542D1}"/>
    <dgm:cxn modelId="{137123CA-79A9-48E1-A41C-FB4AD41199AA}" srcId="{8E317F83-5653-4881-A75B-EDEFEA1B7C34}" destId="{8026D40F-EAEA-4D16-AF0B-BBCC4DB76654}" srcOrd="2" destOrd="0" parTransId="{37DA224A-8F6B-48C6-87D8-074540E2CDFB}" sibTransId="{883EA8C2-5F9F-4DC4-B418-08D885875C4B}"/>
    <dgm:cxn modelId="{849D34D2-9498-417E-B41C-C03E8E111F98}" type="presOf" srcId="{8E317F83-5653-4881-A75B-EDEFEA1B7C34}" destId="{14509F97-7998-40CD-B17F-FAFEE2767277}" srcOrd="0" destOrd="0" presId="urn:microsoft.com/office/officeart/2005/8/layout/cycle1"/>
    <dgm:cxn modelId="{5F570EE2-F833-43F9-A729-8B69CDA918AF}" type="presOf" srcId="{8026D40F-EAEA-4D16-AF0B-BBCC4DB76654}" destId="{93E4B382-4AE3-4A32-B955-763F79202448}" srcOrd="0" destOrd="0" presId="urn:microsoft.com/office/officeart/2005/8/layout/cycle1"/>
    <dgm:cxn modelId="{1A11F0E4-975D-40E3-B821-B647D4617790}" type="presOf" srcId="{8A826952-741F-47FC-939B-FE61D72F40DA}" destId="{DAED8169-6824-4442-A204-298314928AF4}" srcOrd="0" destOrd="0" presId="urn:microsoft.com/office/officeart/2005/8/layout/cycle1"/>
    <dgm:cxn modelId="{A55A739E-6DB9-4736-81C3-CBABE2FB61E0}" type="presParOf" srcId="{14509F97-7998-40CD-B17F-FAFEE2767277}" destId="{F0D07D98-8841-497B-9E95-B1B51EEB6330}" srcOrd="0" destOrd="0" presId="urn:microsoft.com/office/officeart/2005/8/layout/cycle1"/>
    <dgm:cxn modelId="{0E8684A1-DC32-43C7-A1A4-1623D2BE069F}" type="presParOf" srcId="{14509F97-7998-40CD-B17F-FAFEE2767277}" destId="{77B3B36A-E60E-46E0-B334-E923431D0D8A}" srcOrd="1" destOrd="0" presId="urn:microsoft.com/office/officeart/2005/8/layout/cycle1"/>
    <dgm:cxn modelId="{E4AF6438-AFC2-4032-A87E-6B194FE6C6C0}" type="presParOf" srcId="{14509F97-7998-40CD-B17F-FAFEE2767277}" destId="{DAED8169-6824-4442-A204-298314928AF4}" srcOrd="2" destOrd="0" presId="urn:microsoft.com/office/officeart/2005/8/layout/cycle1"/>
    <dgm:cxn modelId="{A1CDA57C-0B8A-49C6-8319-0B291539DEEF}" type="presParOf" srcId="{14509F97-7998-40CD-B17F-FAFEE2767277}" destId="{F3FC570A-8D53-48D8-B266-599F0D9EE3F3}" srcOrd="3" destOrd="0" presId="urn:microsoft.com/office/officeart/2005/8/layout/cycle1"/>
    <dgm:cxn modelId="{90034628-E855-4C62-857B-3DE3C04E405F}" type="presParOf" srcId="{14509F97-7998-40CD-B17F-FAFEE2767277}" destId="{D766A471-844C-481D-87A7-E9B3AF1D62BE}" srcOrd="4" destOrd="0" presId="urn:microsoft.com/office/officeart/2005/8/layout/cycle1"/>
    <dgm:cxn modelId="{83CA86DC-C118-433A-AA2F-4CC61DC9E2D8}" type="presParOf" srcId="{14509F97-7998-40CD-B17F-FAFEE2767277}" destId="{E15790A9-544F-4733-8F6B-FED341DBDB24}" srcOrd="5" destOrd="0" presId="urn:microsoft.com/office/officeart/2005/8/layout/cycle1"/>
    <dgm:cxn modelId="{14548841-3772-42B9-B0E5-7C3D092AED3A}" type="presParOf" srcId="{14509F97-7998-40CD-B17F-FAFEE2767277}" destId="{4A8C5C8D-62D0-47C0-851A-0814E7BB0916}" srcOrd="6" destOrd="0" presId="urn:microsoft.com/office/officeart/2005/8/layout/cycle1"/>
    <dgm:cxn modelId="{62872642-30F2-4451-B113-6329736C4F59}" type="presParOf" srcId="{14509F97-7998-40CD-B17F-FAFEE2767277}" destId="{93E4B382-4AE3-4A32-B955-763F79202448}" srcOrd="7" destOrd="0" presId="urn:microsoft.com/office/officeart/2005/8/layout/cycle1"/>
    <dgm:cxn modelId="{C8309ED6-1B7D-49FD-AACD-AD1072B9D893}" type="presParOf" srcId="{14509F97-7998-40CD-B17F-FAFEE2767277}" destId="{3ADE82C1-DFF1-4B1B-9E04-0C1E3DBA26E2}" srcOrd="8" destOrd="0" presId="urn:microsoft.com/office/officeart/2005/8/layout/cycle1"/>
    <dgm:cxn modelId="{5FF01CCA-845B-4FE5-A3D6-3808B1DD3B6D}" type="presParOf" srcId="{14509F97-7998-40CD-B17F-FAFEE2767277}" destId="{3D633AA8-95A8-4079-B415-AFDAA2866FDD}" srcOrd="9" destOrd="0" presId="urn:microsoft.com/office/officeart/2005/8/layout/cycle1"/>
    <dgm:cxn modelId="{297FCC0E-1ABC-4BB9-B803-F68B0B1F7F78}" type="presParOf" srcId="{14509F97-7998-40CD-B17F-FAFEE2767277}" destId="{C1E14C1D-0285-4314-8EF9-2501DEB7AF2B}" srcOrd="10" destOrd="0" presId="urn:microsoft.com/office/officeart/2005/8/layout/cycle1"/>
    <dgm:cxn modelId="{CBB9F7C0-1FDE-4588-AB21-E48E1CC1F7CD}" type="presParOf" srcId="{14509F97-7998-40CD-B17F-FAFEE2767277}" destId="{E9C3225F-1896-40F9-A846-70CA099B3230}" srcOrd="11" destOrd="0" presId="urn:microsoft.com/office/officeart/2005/8/layout/cycle1"/>
    <dgm:cxn modelId="{999A5119-8C1A-4D99-9582-755A85F87FB4}" type="presParOf" srcId="{14509F97-7998-40CD-B17F-FAFEE2767277}" destId="{C461877B-560F-4997-825F-AD3F268BA7A2}" srcOrd="12" destOrd="0" presId="urn:microsoft.com/office/officeart/2005/8/layout/cycle1"/>
    <dgm:cxn modelId="{A9A3B391-A6E5-409E-927C-50637E44DF0A}" type="presParOf" srcId="{14509F97-7998-40CD-B17F-FAFEE2767277}" destId="{C1EDBA37-1AED-4BBB-9FC3-4777F295FD10}" srcOrd="13" destOrd="0" presId="urn:microsoft.com/office/officeart/2005/8/layout/cycle1"/>
    <dgm:cxn modelId="{013537D4-2E25-4160-97F6-5CB26177390D}" type="presParOf" srcId="{14509F97-7998-40CD-B17F-FAFEE2767277}" destId="{3CC9D272-4897-45F4-A615-00FD03196BE9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2DCC7-37B0-4530-B365-CE16D4EFA6F7}">
      <dsp:nvSpPr>
        <dsp:cNvPr id="0" name=""/>
        <dsp:cNvSpPr/>
      </dsp:nvSpPr>
      <dsp:spPr>
        <a:xfrm>
          <a:off x="2567" y="1038023"/>
          <a:ext cx="2284883" cy="1168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Empathy Defined</a:t>
          </a:r>
        </a:p>
      </dsp:txBody>
      <dsp:txXfrm>
        <a:off x="586798" y="1038023"/>
        <a:ext cx="1116421" cy="1168462"/>
      </dsp:txXfrm>
    </dsp:sp>
    <dsp:sp modelId="{4DB4E159-4505-45BE-8596-A14DDC48FD12}">
      <dsp:nvSpPr>
        <dsp:cNvPr id="0" name=""/>
        <dsp:cNvSpPr/>
      </dsp:nvSpPr>
      <dsp:spPr>
        <a:xfrm>
          <a:off x="2058962" y="1038023"/>
          <a:ext cx="2284883" cy="1168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Why Empathy: Empathy in the Army</a:t>
          </a:r>
        </a:p>
      </dsp:txBody>
      <dsp:txXfrm>
        <a:off x="2643193" y="1038023"/>
        <a:ext cx="1116421" cy="1168462"/>
      </dsp:txXfrm>
    </dsp:sp>
    <dsp:sp modelId="{C4DC2400-3763-4F90-BF44-DEDB01A4659B}">
      <dsp:nvSpPr>
        <dsp:cNvPr id="0" name=""/>
        <dsp:cNvSpPr/>
      </dsp:nvSpPr>
      <dsp:spPr>
        <a:xfrm>
          <a:off x="4115358" y="1038023"/>
          <a:ext cx="2284883" cy="1168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Cultivating &amp; Showing Empathy</a:t>
          </a:r>
        </a:p>
      </dsp:txBody>
      <dsp:txXfrm>
        <a:off x="4699589" y="1038023"/>
        <a:ext cx="1116421" cy="1168462"/>
      </dsp:txXfrm>
    </dsp:sp>
    <dsp:sp modelId="{90CEC047-5193-4E2E-9814-0638368DDA7C}">
      <dsp:nvSpPr>
        <dsp:cNvPr id="0" name=""/>
        <dsp:cNvSpPr/>
      </dsp:nvSpPr>
      <dsp:spPr>
        <a:xfrm>
          <a:off x="6171753" y="1018144"/>
          <a:ext cx="2284883" cy="12082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Intro to Trauma-Informed Leadership</a:t>
          </a:r>
        </a:p>
      </dsp:txBody>
      <dsp:txXfrm>
        <a:off x="6775863" y="1018144"/>
        <a:ext cx="1076664" cy="1208219"/>
      </dsp:txXfrm>
    </dsp:sp>
    <dsp:sp modelId="{EE3E476F-9D41-48BF-BB41-F542B0B48FA2}">
      <dsp:nvSpPr>
        <dsp:cNvPr id="0" name=""/>
        <dsp:cNvSpPr/>
      </dsp:nvSpPr>
      <dsp:spPr>
        <a:xfrm>
          <a:off x="8228148" y="1038023"/>
          <a:ext cx="2284883" cy="1168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</dsp:txBody>
      <dsp:txXfrm>
        <a:off x="8812379" y="1038023"/>
        <a:ext cx="1116421" cy="1168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3B36A-E60E-46E0-B334-E923431D0D8A}">
      <dsp:nvSpPr>
        <dsp:cNvPr id="0" name=""/>
        <dsp:cNvSpPr/>
      </dsp:nvSpPr>
      <dsp:spPr>
        <a:xfrm>
          <a:off x="4217738" y="36531"/>
          <a:ext cx="1195754" cy="1195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People</a:t>
          </a:r>
        </a:p>
      </dsp:txBody>
      <dsp:txXfrm>
        <a:off x="4217738" y="36531"/>
        <a:ext cx="1195754" cy="1195754"/>
      </dsp:txXfrm>
    </dsp:sp>
    <dsp:sp modelId="{DAED8169-6824-4442-A204-298314928AF4}">
      <dsp:nvSpPr>
        <dsp:cNvPr id="0" name=""/>
        <dsp:cNvSpPr/>
      </dsp:nvSpPr>
      <dsp:spPr>
        <a:xfrm>
          <a:off x="1402241" y="1619"/>
          <a:ext cx="4486564" cy="4486564"/>
        </a:xfrm>
        <a:prstGeom prst="circularArrow">
          <a:avLst>
            <a:gd name="adj1" fmla="val 5197"/>
            <a:gd name="adj2" fmla="val 335692"/>
            <a:gd name="adj3" fmla="val 21294144"/>
            <a:gd name="adj4" fmla="val 19765449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6A471-844C-481D-87A7-E9B3AF1D62BE}">
      <dsp:nvSpPr>
        <dsp:cNvPr id="0" name=""/>
        <dsp:cNvSpPr/>
      </dsp:nvSpPr>
      <dsp:spPr>
        <a:xfrm>
          <a:off x="4940894" y="2262178"/>
          <a:ext cx="1195754" cy="1195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Trust</a:t>
          </a:r>
        </a:p>
      </dsp:txBody>
      <dsp:txXfrm>
        <a:off x="4940894" y="2262178"/>
        <a:ext cx="1195754" cy="1195754"/>
      </dsp:txXfrm>
    </dsp:sp>
    <dsp:sp modelId="{E15790A9-544F-4733-8F6B-FED341DBDB24}">
      <dsp:nvSpPr>
        <dsp:cNvPr id="0" name=""/>
        <dsp:cNvSpPr/>
      </dsp:nvSpPr>
      <dsp:spPr>
        <a:xfrm>
          <a:off x="1402241" y="1619"/>
          <a:ext cx="4486564" cy="4486564"/>
        </a:xfrm>
        <a:prstGeom prst="circularArrow">
          <a:avLst>
            <a:gd name="adj1" fmla="val 5197"/>
            <a:gd name="adj2" fmla="val 335692"/>
            <a:gd name="adj3" fmla="val 4015633"/>
            <a:gd name="adj4" fmla="val 2252574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4B382-4AE3-4A32-B955-763F79202448}">
      <dsp:nvSpPr>
        <dsp:cNvPr id="0" name=""/>
        <dsp:cNvSpPr/>
      </dsp:nvSpPr>
      <dsp:spPr>
        <a:xfrm>
          <a:off x="3047646" y="3637703"/>
          <a:ext cx="1195754" cy="1195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Safety</a:t>
          </a:r>
        </a:p>
      </dsp:txBody>
      <dsp:txXfrm>
        <a:off x="3047646" y="3637703"/>
        <a:ext cx="1195754" cy="1195754"/>
      </dsp:txXfrm>
    </dsp:sp>
    <dsp:sp modelId="{3ADE82C1-DFF1-4B1B-9E04-0C1E3DBA26E2}">
      <dsp:nvSpPr>
        <dsp:cNvPr id="0" name=""/>
        <dsp:cNvSpPr/>
      </dsp:nvSpPr>
      <dsp:spPr>
        <a:xfrm>
          <a:off x="1402241" y="1619"/>
          <a:ext cx="4486564" cy="4486564"/>
        </a:xfrm>
        <a:prstGeom prst="circularArrow">
          <a:avLst>
            <a:gd name="adj1" fmla="val 5197"/>
            <a:gd name="adj2" fmla="val 335692"/>
            <a:gd name="adj3" fmla="val 8211734"/>
            <a:gd name="adj4" fmla="val 6448676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14C1D-0285-4314-8EF9-2501DEB7AF2B}">
      <dsp:nvSpPr>
        <dsp:cNvPr id="0" name=""/>
        <dsp:cNvSpPr/>
      </dsp:nvSpPr>
      <dsp:spPr>
        <a:xfrm>
          <a:off x="930899" y="2262178"/>
          <a:ext cx="1642751" cy="1195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Connection</a:t>
          </a:r>
        </a:p>
      </dsp:txBody>
      <dsp:txXfrm>
        <a:off x="930899" y="2262178"/>
        <a:ext cx="1642751" cy="1195754"/>
      </dsp:txXfrm>
    </dsp:sp>
    <dsp:sp modelId="{E9C3225F-1896-40F9-A846-70CA099B3230}">
      <dsp:nvSpPr>
        <dsp:cNvPr id="0" name=""/>
        <dsp:cNvSpPr/>
      </dsp:nvSpPr>
      <dsp:spPr>
        <a:xfrm>
          <a:off x="1402241" y="1619"/>
          <a:ext cx="4486564" cy="4486564"/>
        </a:xfrm>
        <a:prstGeom prst="circularArrow">
          <a:avLst>
            <a:gd name="adj1" fmla="val 5197"/>
            <a:gd name="adj2" fmla="val 335692"/>
            <a:gd name="adj3" fmla="val 12298859"/>
            <a:gd name="adj4" fmla="val 10770165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DBA37-1AED-4BBB-9FC3-4777F295FD10}">
      <dsp:nvSpPr>
        <dsp:cNvPr id="0" name=""/>
        <dsp:cNvSpPr/>
      </dsp:nvSpPr>
      <dsp:spPr>
        <a:xfrm>
          <a:off x="1559549" y="36531"/>
          <a:ext cx="1831764" cy="1195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Community</a:t>
          </a:r>
        </a:p>
      </dsp:txBody>
      <dsp:txXfrm>
        <a:off x="1559549" y="36531"/>
        <a:ext cx="1831764" cy="1195754"/>
      </dsp:txXfrm>
    </dsp:sp>
    <dsp:sp modelId="{3CC9D272-4897-45F4-A615-00FD03196BE9}">
      <dsp:nvSpPr>
        <dsp:cNvPr id="0" name=""/>
        <dsp:cNvSpPr/>
      </dsp:nvSpPr>
      <dsp:spPr>
        <a:xfrm>
          <a:off x="1402241" y="1619"/>
          <a:ext cx="4486564" cy="4486564"/>
        </a:xfrm>
        <a:prstGeom prst="circularArrow">
          <a:avLst>
            <a:gd name="adj1" fmla="val 5197"/>
            <a:gd name="adj2" fmla="val 335692"/>
            <a:gd name="adj3" fmla="val 16866618"/>
            <a:gd name="adj4" fmla="val 15759798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5DD8-09B0-0252-D9AB-C2948804E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77964-B60E-353A-4E54-B2E1E851C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1BBD-09A8-95A8-0F91-83153C05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BF2FC-2581-11CD-4D4D-027F47B9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BBE80-722A-4D1E-4EB8-96525D67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7DB5-5208-C2A9-FCD8-239B1597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F6DD6-E1E0-2E95-B07A-F809C2334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1D14-E46F-3A7F-C4DC-ED73B5E6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2950-3646-6332-C789-4B2403D3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07010-AEBB-A46C-DEDC-ADE1EBED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22449-7934-B4DE-8C84-14C176DC7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54320-3AC0-419B-08EB-157E0CA8E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202FA-B6E5-6FFD-B58A-6651976E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A4B7A-CA25-10A4-5EDA-1A7E692C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BC3F-32FA-919B-8326-1F563AAF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C0DE-FBDD-2B0F-1B75-6DD8272E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57056-22DF-90FC-6015-84E04A869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9FF5-17C2-83B6-EF82-75FB87E6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96B6F-DD60-2D7F-3FE7-26D09119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0D6DF-B54E-6B52-39AE-CB1B7436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D0ED-02BF-1154-CA51-9FF1E492C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55D1C-6100-69C4-6F15-28F701722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9FB13-5329-383C-CBCD-0148CFD7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2AAC3-8872-91C5-E914-8533DABC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793AE-55AD-04AB-1131-4D05A940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5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084A-2722-E65B-50B4-FA6B4A1B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240E-2F88-1EFC-A745-1839BA61C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7597A-104D-0479-327C-ACCB0F066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7040B-954E-8319-95EB-F33A1EFC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6EC31-F740-C553-2F8C-04D557D0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8691A-C1A1-C9E3-AC9C-C083FF52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2DA4-0C49-03D9-1076-1BDC97B9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D4CDC-709D-B64F-73F6-04BD1586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67FF8-7821-7366-7C29-9C34F5D50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35202-1EBA-055F-0F15-63B7EF792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C4EA4-9813-28D5-CD3D-FB60EB0B7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FA15E-54A3-AD8D-821E-65B1B576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14038-6799-2812-E750-D21FD2E0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52DFD-AB19-7BC0-C4DC-A282216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F26C-E387-E3E2-B410-77ADFBEE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88E8C-5CE0-E029-C1E3-B6130D28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10A51-94AF-A27E-3BCE-3D9B2BB9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F41D8-3A34-1079-5798-64FCA448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7AC8B-B4DF-DF1D-1632-6CD34D1B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E66D7-A97D-6E62-0302-2C4056BE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3889-7DD0-674D-1A01-A5D61582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3A26-3BFF-9A92-B890-69E7247A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DDB9-8E05-3EA4-1A6A-CB663920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69973-4116-9DED-34F3-6A24BE08B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FE2AD-B675-2198-AEA9-FAD65046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5085F-C5C7-F2C3-A9A2-B9D84E8D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C0023-6DE5-C47A-F4FF-703A29AC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9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6A05-6EB7-C574-3E27-096F1C7B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1EB3A-E7FE-CB30-4245-E5AB3AFEA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ADCA2-5C57-A9B7-C054-D805157EC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AA087-78EE-4A69-CB6F-53D26989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E1DA6-9AEE-8AB1-B56E-1545DD11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1F11-1E05-DB50-8C90-C419BE2C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42765-E055-ADFD-345F-57D629E8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8CF0D-8413-8AF0-702D-B4ADB7E4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6C008-30DD-D2B2-AAE9-8A2DD6F55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D5901-7CC0-4707-BAF3-C330AC6578F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0D61-EC91-C452-FC1A-C82C72D08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32A7E-C2D5-03F2-6995-18DD2C82F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Evwgu369Jw?start=8&amp;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6CB8-E1DB-B6C5-EF9D-4A9B03E6F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People Leading People Lunch &amp; Learn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1B41E-895B-F67B-A687-B49BF5A2F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4 – Leading with Empathy: Knowing Your Soldiers, Knowing Yourself, and Building Trust 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 (CPT) Anna S. Page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September 2022</a:t>
            </a:r>
          </a:p>
          <a:p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22988-98C5-A6D8-58EC-DC0B1F8F65D4}"/>
              </a:ext>
            </a:extLst>
          </p:cNvPr>
          <p:cNvSpPr/>
          <p:nvPr/>
        </p:nvSpPr>
        <p:spPr>
          <a:xfrm>
            <a:off x="1258956" y="702365"/>
            <a:ext cx="9713843" cy="532737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302156"/>
            <a:ext cx="11118573" cy="519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Benefits to Empathy-Informed Leadership: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Why Empathy: Empathy in the Army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4C9A14D-3928-1959-CFB1-4F724ADE01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4958134"/>
              </p:ext>
            </p:extLst>
          </p:nvPr>
        </p:nvGraphicFramePr>
        <p:xfrm>
          <a:off x="2952750" y="2021427"/>
          <a:ext cx="7067549" cy="483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36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F85F3874-DCF8-77B6-A28C-FF3E0D36CD00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Cultivating &amp; Showing Empathy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DA2339-F75C-F803-D9D7-AAA7B1B5B448}"/>
              </a:ext>
            </a:extLst>
          </p:cNvPr>
          <p:cNvSpPr txBox="1"/>
          <p:nvPr/>
        </p:nvSpPr>
        <p:spPr>
          <a:xfrm>
            <a:off x="1368288" y="1081842"/>
            <a:ext cx="3935895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Ourselves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65C7E-D63B-BAD9-1F9B-9A9673E4B850}"/>
              </a:ext>
            </a:extLst>
          </p:cNvPr>
          <p:cNvSpPr txBox="1"/>
          <p:nvPr/>
        </p:nvSpPr>
        <p:spPr>
          <a:xfrm>
            <a:off x="6887819" y="1075403"/>
            <a:ext cx="3935895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Others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3907C-D049-8A08-CA53-06B7CD490179}"/>
              </a:ext>
            </a:extLst>
          </p:cNvPr>
          <p:cNvSpPr txBox="1"/>
          <p:nvPr/>
        </p:nvSpPr>
        <p:spPr>
          <a:xfrm>
            <a:off x="576467" y="1727051"/>
            <a:ext cx="551953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Self-Awareness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Self-Compassion &amp; Forgiveness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 Kind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Employ a Growth Mindset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Express Gratitude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Boundaries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9234BB-5055-BD6F-B530-CC544488390A}"/>
              </a:ext>
            </a:extLst>
          </p:cNvPr>
          <p:cNvSpPr txBox="1"/>
          <p:nvPr/>
        </p:nvSpPr>
        <p:spPr>
          <a:xfrm>
            <a:off x="6096000" y="1727051"/>
            <a:ext cx="6096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Imagine &amp; Remain Curious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Broaden Perspective (read, watch, listen)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Acknowledge Biases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Help Others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Common Humanity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What has been their life experience to this point?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do they see the world and their role in it?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What do they hope to achieve? What do they fear to lose?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B73DD9-5B0A-A9D6-9F49-C2732A26811A}"/>
              </a:ext>
            </a:extLst>
          </p:cNvPr>
          <p:cNvSpPr txBox="1"/>
          <p:nvPr/>
        </p:nvSpPr>
        <p:spPr>
          <a:xfrm>
            <a:off x="1368288" y="4463873"/>
            <a:ext cx="3935895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5971C-0A3D-DC00-2C1B-9858E0761329}"/>
              </a:ext>
            </a:extLst>
          </p:cNvPr>
          <p:cNvSpPr txBox="1"/>
          <p:nvPr/>
        </p:nvSpPr>
        <p:spPr>
          <a:xfrm>
            <a:off x="576467" y="5145469"/>
            <a:ext cx="5519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Listen actively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Pay attn. to body language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Pay attn. to tone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ADFCE3-B653-7374-2A55-4440AB21475A}"/>
              </a:ext>
            </a:extLst>
          </p:cNvPr>
          <p:cNvSpPr txBox="1"/>
          <p:nvPr/>
        </p:nvSpPr>
        <p:spPr>
          <a:xfrm>
            <a:off x="4573243" y="5145469"/>
            <a:ext cx="22536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Don’t: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Judge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Presume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B502C6-A2CF-2D6B-776D-BBD0A706F9FF}"/>
              </a:ext>
            </a:extLst>
          </p:cNvPr>
          <p:cNvCxnSpPr/>
          <p:nvPr/>
        </p:nvCxnSpPr>
        <p:spPr>
          <a:xfrm>
            <a:off x="6362700" y="4305300"/>
            <a:ext cx="0" cy="228671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01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622852" y="1449132"/>
            <a:ext cx="11118573" cy="479650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think are some effective ways that you could use empathy in your organization? What effect might this have?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Cultivating &amp; Showing Empathy</a:t>
            </a:r>
          </a:p>
        </p:txBody>
      </p:sp>
    </p:spTree>
    <p:extLst>
      <p:ext uri="{BB962C8B-B14F-4D97-AF65-F5344CB8AC3E}">
        <p14:creationId xmlns:p14="http://schemas.microsoft.com/office/powerpoint/2010/main" val="383345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296423"/>
            <a:ext cx="11118573" cy="4608056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Empathy necessary to: 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 well after trauma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conditions for healing 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individual and communal levels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Trauma-informed leadership = knowing how to lead with awareness of the: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trauma experienced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potential impact of said trauma on yourself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persons who experienced the trauma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community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 to the resources that may be needed to heal from that trauma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Intro to Trauma-Informed Leadership</a:t>
            </a:r>
          </a:p>
        </p:txBody>
      </p:sp>
    </p:spTree>
    <p:extLst>
      <p:ext uri="{BB962C8B-B14F-4D97-AF65-F5344CB8AC3E}">
        <p14:creationId xmlns:p14="http://schemas.microsoft.com/office/powerpoint/2010/main" val="176956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622852" y="2239540"/>
            <a:ext cx="11118573" cy="321568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…the relationship between empathy and leading after trauma. What does one have to do with the other? How can having empathy help you lead well after a traumatic event (at both the individual and communal levels)? 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Intro to Trauma-Informed Leadership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6156-00D1-74CF-65D4-0B80FA78B623}"/>
              </a:ext>
            </a:extLst>
          </p:cNvPr>
          <p:cNvSpPr txBox="1"/>
          <p:nvPr/>
        </p:nvSpPr>
        <p:spPr>
          <a:xfrm>
            <a:off x="875470" y="1949043"/>
            <a:ext cx="9168849" cy="5809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 now and October, reflect on…</a:t>
            </a:r>
          </a:p>
        </p:txBody>
      </p:sp>
    </p:spTree>
    <p:extLst>
      <p:ext uri="{BB962C8B-B14F-4D97-AF65-F5344CB8AC3E}">
        <p14:creationId xmlns:p14="http://schemas.microsoft.com/office/powerpoint/2010/main" val="373763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1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61CC7-1671-C183-53FC-271F6101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3" y="1478755"/>
            <a:ext cx="5283719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Takeaways x 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session: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 Teams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27 October, 1200-1300 GMT +2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Suicide Postvention: Leadership after Suicidality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w/ continued convo on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Trauma-Informed Leadership: Navigating Delicate Conversations after Traumatic Events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E6C993-B060-38AD-F5C9-AEA5AA85E6D3}"/>
              </a:ext>
            </a:extLst>
          </p:cNvPr>
          <p:cNvSpPr txBox="1">
            <a:spLocks/>
          </p:cNvSpPr>
          <p:nvPr/>
        </p:nvSpPr>
        <p:spPr>
          <a:xfrm>
            <a:off x="6096000" y="1253331"/>
            <a:ext cx="5283719" cy="4351338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8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BA4848B-5C3D-925F-A55A-DF7E8FA0D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811454"/>
              </p:ext>
            </p:extLst>
          </p:nvPr>
        </p:nvGraphicFramePr>
        <p:xfrm>
          <a:off x="838200" y="572118"/>
          <a:ext cx="10515600" cy="3244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9E41D58-0B88-8060-85CE-78E15223C89B}"/>
              </a:ext>
            </a:extLst>
          </p:cNvPr>
          <p:cNvSpPr txBox="1">
            <a:spLocks/>
          </p:cNvSpPr>
          <p:nvPr/>
        </p:nvSpPr>
        <p:spPr>
          <a:xfrm>
            <a:off x="531613" y="29287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Norms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417875-9790-E776-2083-88694B53D411}"/>
              </a:ext>
            </a:extLst>
          </p:cNvPr>
          <p:cNvSpPr txBox="1">
            <a:spLocks/>
          </p:cNvSpPr>
          <p:nvPr/>
        </p:nvSpPr>
        <p:spPr>
          <a:xfrm>
            <a:off x="334618" y="3153845"/>
            <a:ext cx="10406007" cy="3457061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 (self, others)</a:t>
            </a:r>
          </a:p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 (3 takeaways)</a:t>
            </a:r>
          </a:p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Willingness to Learn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4F98B0-FD11-9B02-20B9-01D6ACFA1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5" y="168831"/>
            <a:ext cx="10515600" cy="90657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2736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622852" y="2239536"/>
            <a:ext cx="11118573" cy="321568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3200" b="1" i="1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would you define empathy? In your own words, how do empathy and sympathy differ?</a:t>
            </a:r>
          </a:p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32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Defining Empathy &amp; Sympathy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7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rené Brown on Empathy">
            <a:hlinkClick r:id="" action="ppaction://media"/>
            <a:extLst>
              <a:ext uri="{FF2B5EF4-FFF2-40B4-BE49-F238E27FC236}">
                <a16:creationId xmlns:a16="http://schemas.microsoft.com/office/drawing/2014/main" id="{5F579C82-0CCE-E292-C4DD-5537B44F85D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6590" y="1386495"/>
            <a:ext cx="8711096" cy="492176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4E0ECDC-FCF9-8221-394F-A7D646BC77CC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Defining Empathy &amp; Sympathy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DA2339-F75C-F803-D9D7-AAA7B1B5B448}"/>
              </a:ext>
            </a:extLst>
          </p:cNvPr>
          <p:cNvSpPr txBox="1"/>
          <p:nvPr/>
        </p:nvSpPr>
        <p:spPr>
          <a:xfrm>
            <a:off x="1368288" y="1286416"/>
            <a:ext cx="3935895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65C7E-D63B-BAD9-1F9B-9A9673E4B850}"/>
              </a:ext>
            </a:extLst>
          </p:cNvPr>
          <p:cNvSpPr txBox="1"/>
          <p:nvPr/>
        </p:nvSpPr>
        <p:spPr>
          <a:xfrm>
            <a:off x="6887818" y="1286416"/>
            <a:ext cx="3935895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Sympathy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70BEF0-AA72-F1DC-D963-F5CF75BEA312}"/>
              </a:ext>
            </a:extLst>
          </p:cNvPr>
          <p:cNvSpPr txBox="1"/>
          <p:nvPr/>
        </p:nvSpPr>
        <p:spPr>
          <a:xfrm>
            <a:off x="576467" y="5926987"/>
            <a:ext cx="11039067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Key Difference: feeling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vs. feeling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3907C-D049-8A08-CA53-06B7CD490179}"/>
              </a:ext>
            </a:extLst>
          </p:cNvPr>
          <p:cNvSpPr txBox="1"/>
          <p:nvPr/>
        </p:nvSpPr>
        <p:spPr>
          <a:xfrm>
            <a:off x="576467" y="1990874"/>
            <a:ext cx="551953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“the ability to understand and share the feelings of another”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Perceive feelings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Try to understand why someone feels what they feel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Perspective-taking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Listening instead of judging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Recognizing a common emotion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Communicating the familiarity of the feeling of that emotion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Feeling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“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” = in, “pathos” feeling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9234BB-5055-BD6F-B530-CC544488390A}"/>
              </a:ext>
            </a:extLst>
          </p:cNvPr>
          <p:cNvSpPr txBox="1"/>
          <p:nvPr/>
        </p:nvSpPr>
        <p:spPr>
          <a:xfrm>
            <a:off x="6096000" y="1990874"/>
            <a:ext cx="55195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“feelings of pity and sorrow for someone else's misfortune; understanding between people; common feeling”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expresses care, but from a distance/removed/detached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 and It” posture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Feeling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“sun” = with, “pathos” feeling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5F3874-DCF8-77B6-A28C-FF3E0D36CD00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Defining Empathy &amp; Sympathy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3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A70BEF0-AA72-F1DC-D963-F5CF75BEA312}"/>
              </a:ext>
            </a:extLst>
          </p:cNvPr>
          <p:cNvSpPr txBox="1"/>
          <p:nvPr/>
        </p:nvSpPr>
        <p:spPr>
          <a:xfrm>
            <a:off x="576467" y="5926987"/>
            <a:ext cx="11039067" cy="523220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Difference: feeling </a:t>
            </a:r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feeling </a:t>
            </a:r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3907C-D049-8A08-CA53-06B7CD490179}"/>
              </a:ext>
            </a:extLst>
          </p:cNvPr>
          <p:cNvSpPr txBox="1"/>
          <p:nvPr/>
        </p:nvSpPr>
        <p:spPr>
          <a:xfrm>
            <a:off x="576467" y="1990874"/>
            <a:ext cx="551953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“the ability to understand and share the feelings of another”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 feelings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understand why someone feels what they feel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Perspective-taking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 instead of judging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Recognizing a common emotion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Communicating the familiarity of the feeling of that emotion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</a:t>
            </a:r>
            <a:r>
              <a:rPr lang="en-US" sz="20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“</a:t>
            </a:r>
            <a:r>
              <a:rPr lang="en-US" sz="20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” = in, “pathos” feeling 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9234BB-5055-BD6F-B530-CC544488390A}"/>
              </a:ext>
            </a:extLst>
          </p:cNvPr>
          <p:cNvSpPr txBox="1"/>
          <p:nvPr/>
        </p:nvSpPr>
        <p:spPr>
          <a:xfrm>
            <a:off x="6096000" y="1990874"/>
            <a:ext cx="55195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“feelings of pity and sorrow for someone else's misfortune; understanding between people; common feeling”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expresses care, but from a distance/removed/detached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and It” posture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</a:t>
            </a:r>
            <a:r>
              <a:rPr lang="en-US" sz="20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“sun” = with, “pathos” feeling </a:t>
            </a:r>
            <a:endParaRPr lang="en-US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65C7E-D63B-BAD9-1F9B-9A9673E4B850}"/>
              </a:ext>
            </a:extLst>
          </p:cNvPr>
          <p:cNvSpPr txBox="1"/>
          <p:nvPr/>
        </p:nvSpPr>
        <p:spPr>
          <a:xfrm>
            <a:off x="6887818" y="1286416"/>
            <a:ext cx="3935895" cy="523220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Sympathy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DA2339-F75C-F803-D9D7-AAA7B1B5B448}"/>
              </a:ext>
            </a:extLst>
          </p:cNvPr>
          <p:cNvSpPr txBox="1"/>
          <p:nvPr/>
        </p:nvSpPr>
        <p:spPr>
          <a:xfrm>
            <a:off x="1368288" y="1286416"/>
            <a:ext cx="3935895" cy="523220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6E2478-88DD-82C7-5C37-ECCCCD96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5" y="168831"/>
            <a:ext cx="10515600" cy="90657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Defining Empathy &amp; Sympathy</a:t>
            </a:r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2637AC4-F5EE-88DA-7AB4-3E5F2A2C78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0" t="34682" r="45849" b="9724"/>
          <a:stretch/>
        </p:blipFill>
        <p:spPr bwMode="auto">
          <a:xfrm>
            <a:off x="2392388" y="902471"/>
            <a:ext cx="7407223" cy="5875303"/>
          </a:xfrm>
          <a:prstGeom prst="rect">
            <a:avLst/>
          </a:prstGeom>
          <a:ln w="28575">
            <a:solidFill>
              <a:srgbClr val="00206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213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9234BB-5055-BD6F-B530-CC544488390A}"/>
              </a:ext>
            </a:extLst>
          </p:cNvPr>
          <p:cNvSpPr txBox="1"/>
          <p:nvPr/>
        </p:nvSpPr>
        <p:spPr>
          <a:xfrm>
            <a:off x="321365" y="1905502"/>
            <a:ext cx="57746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“If that happened to me, I would be so mad too.”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“It sounds like you did everything you could”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 know you feel like giving up right now, and I'm glad you aren't.”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 can hear your [concern/passion/energy] in your voice.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“You must be feeling so [insert emotion here]”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Clarifying Questions: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“Can you tell me more?”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“Help me understand. Are you saying XXX?”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“So, what I hear you saying is XXX. Is that correct?”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D9D0C-A692-A5A6-EA28-5D13562F95C7}"/>
              </a:ext>
            </a:extLst>
          </p:cNvPr>
          <p:cNvSpPr txBox="1"/>
          <p:nvPr/>
        </p:nvSpPr>
        <p:spPr>
          <a:xfrm>
            <a:off x="321364" y="1379101"/>
            <a:ext cx="4491337" cy="46166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Empathetic Statements: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E42DD0-78AC-32C0-B255-8E1CAEDBF11B}"/>
              </a:ext>
            </a:extLst>
          </p:cNvPr>
          <p:cNvSpPr txBox="1"/>
          <p:nvPr/>
        </p:nvSpPr>
        <p:spPr>
          <a:xfrm>
            <a:off x="6572875" y="1379102"/>
            <a:ext cx="4491337" cy="46166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Sympathetic Statements: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9A21D4-9ED4-2A42-CDB7-C12B789D9AAD}"/>
              </a:ext>
            </a:extLst>
          </p:cNvPr>
          <p:cNvSpPr txBox="1"/>
          <p:nvPr/>
        </p:nvSpPr>
        <p:spPr>
          <a:xfrm>
            <a:off x="6572875" y="1906137"/>
            <a:ext cx="5297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“My condolences”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“Wishing you well”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“Gone from our sight, but never from our hearts”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“God has another angel”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“Thoughts and prayers”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“I’m so sorry for your loss”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3EE11E-86AE-607D-7513-54D9B6A2F76A}"/>
              </a:ext>
            </a:extLst>
          </p:cNvPr>
          <p:cNvSpPr txBox="1"/>
          <p:nvPr/>
        </p:nvSpPr>
        <p:spPr>
          <a:xfrm>
            <a:off x="7327705" y="4639363"/>
            <a:ext cx="4542930" cy="138499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differences do you notice in these questions/statements?</a:t>
            </a:r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5E53871F-B59A-C62D-8B9A-FE56955E849F}"/>
              </a:ext>
            </a:extLst>
          </p:cNvPr>
          <p:cNvSpPr/>
          <p:nvPr/>
        </p:nvSpPr>
        <p:spPr>
          <a:xfrm>
            <a:off x="6814521" y="4865329"/>
            <a:ext cx="1026367" cy="933061"/>
          </a:xfrm>
          <a:prstGeom prst="star5">
            <a:avLst/>
          </a:prstGeom>
          <a:solidFill>
            <a:srgbClr val="FFFF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39AC786-B4D3-255E-7748-25E597FD8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5" y="168831"/>
            <a:ext cx="10515600" cy="90657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Defining Empathy &amp; Sympathy</a:t>
            </a:r>
          </a:p>
        </p:txBody>
      </p:sp>
    </p:spTree>
    <p:extLst>
      <p:ext uri="{BB962C8B-B14F-4D97-AF65-F5344CB8AC3E}">
        <p14:creationId xmlns:p14="http://schemas.microsoft.com/office/powerpoint/2010/main" val="103912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622852" y="1976068"/>
            <a:ext cx="11118573" cy="37426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do you think that empathy belongs or does not belong in the Army? Why? What might be some of the challenges of showing genuine empathy?</a:t>
            </a: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Why Empathy: Empathy in the Army</a:t>
            </a:r>
          </a:p>
        </p:txBody>
      </p:sp>
    </p:spTree>
    <p:extLst>
      <p:ext uri="{BB962C8B-B14F-4D97-AF65-F5344CB8AC3E}">
        <p14:creationId xmlns:p14="http://schemas.microsoft.com/office/powerpoint/2010/main" val="215231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294216"/>
            <a:ext cx="11118573" cy="4269567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ADP 6-22: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Empathy = “when an Army leader can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genuinely relate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another person’s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motives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or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feelings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“empathy allows the leader,” or anyone, “to anticipate what others are experiencing and feeling and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gives insight to how decision or actions affect them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=/= “giving in”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Why Empathy: Empathy in the Army</a:t>
            </a:r>
          </a:p>
        </p:txBody>
      </p:sp>
    </p:spTree>
    <p:extLst>
      <p:ext uri="{BB962C8B-B14F-4D97-AF65-F5344CB8AC3E}">
        <p14:creationId xmlns:p14="http://schemas.microsoft.com/office/powerpoint/2010/main" val="391324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7913</TotalTime>
  <Words>899</Words>
  <Application>Microsoft Office PowerPoint</Application>
  <PresentationFormat>Widescreen</PresentationFormat>
  <Paragraphs>144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People Leading People Lunch &amp; Learn Series</vt:lpstr>
      <vt:lpstr>Outline</vt:lpstr>
      <vt:lpstr>PowerPoint Presentation</vt:lpstr>
      <vt:lpstr>PowerPoint Presentation</vt:lpstr>
      <vt:lpstr>PowerPoint Presentation</vt:lpstr>
      <vt:lpstr>Defining Empathy &amp; Sympathy</vt:lpstr>
      <vt:lpstr>Defining Empathy &amp; Sympathy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Page</dc:creator>
  <cp:lastModifiedBy>Anna Page</cp:lastModifiedBy>
  <cp:revision>58</cp:revision>
  <dcterms:created xsi:type="dcterms:W3CDTF">2022-06-09T04:49:10Z</dcterms:created>
  <dcterms:modified xsi:type="dcterms:W3CDTF">2022-09-17T09:20:48Z</dcterms:modified>
</cp:coreProperties>
</file>